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6"/>
  </p:notesMasterIdLst>
  <p:handoutMasterIdLst>
    <p:handoutMasterId r:id="rId27"/>
  </p:handoutMasterIdLst>
  <p:sldIdLst>
    <p:sldId id="256" r:id="rId3"/>
    <p:sldId id="265" r:id="rId4"/>
    <p:sldId id="271" r:id="rId5"/>
    <p:sldId id="286" r:id="rId6"/>
    <p:sldId id="272" r:id="rId7"/>
    <p:sldId id="298" r:id="rId8"/>
    <p:sldId id="285" r:id="rId9"/>
    <p:sldId id="268" r:id="rId10"/>
    <p:sldId id="267" r:id="rId11"/>
    <p:sldId id="276" r:id="rId12"/>
    <p:sldId id="277" r:id="rId13"/>
    <p:sldId id="287" r:id="rId14"/>
    <p:sldId id="274" r:id="rId15"/>
    <p:sldId id="288" r:id="rId16"/>
    <p:sldId id="289" r:id="rId17"/>
    <p:sldId id="290" r:id="rId18"/>
    <p:sldId id="291" r:id="rId19"/>
    <p:sldId id="292" r:id="rId20"/>
    <p:sldId id="293" r:id="rId21"/>
    <p:sldId id="296" r:id="rId22"/>
    <p:sldId id="294" r:id="rId23"/>
    <p:sldId id="270" r:id="rId24"/>
    <p:sldId id="29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2"/>
      </p:cViewPr>
      <p:guideLst>
        <p:guide pos="3840"/>
        <p:guide orient="horz" pos="2160"/>
      </p:guideLst>
    </p:cSldViewPr>
  </p:slideViewPr>
  <p:notesTextViewPr>
    <p:cViewPr>
      <p:scale>
        <a:sx n="1" d="1"/>
        <a:sy n="1" d="1"/>
      </p:scale>
      <p:origin x="0" y="0"/>
    </p:cViewPr>
  </p:notesTextViewPr>
  <p:notesViewPr>
    <p:cSldViewPr snapToGrid="0">
      <p:cViewPr varScale="1">
        <p:scale>
          <a:sx n="57" d="100"/>
          <a:sy n="57" d="100"/>
        </p:scale>
        <p:origin x="120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46BE3A-4CEA-4D14-BB05-72F1D842E775}" type="doc">
      <dgm:prSet loTypeId="urn:microsoft.com/office/officeart/2005/8/layout/radial3" loCatId="cycle" qsTypeId="urn:microsoft.com/office/officeart/2005/8/quickstyle/simple3" qsCatId="simple" csTypeId="urn:microsoft.com/office/officeart/2005/8/colors/colorful2" csCatId="colorful" phldr="1"/>
      <dgm:spPr/>
      <dgm:t>
        <a:bodyPr/>
        <a:lstStyle/>
        <a:p>
          <a:endParaRPr lang="en-US"/>
        </a:p>
      </dgm:t>
    </dgm:pt>
    <dgm:pt modelId="{7B44C618-80F0-432C-B8EA-DBB6444C6BC3}">
      <dgm:prSet phldrT="[Text]"/>
      <dgm:spPr/>
      <dgm:t>
        <a:bodyPr/>
        <a:lstStyle/>
        <a:p>
          <a:pPr algn="ctr" defTabSz="914400">
            <a:buNone/>
          </a:pPr>
          <a:r>
            <a:rPr lang="pt-BR" sz="1800" b="0" i="0" noProof="0" dirty="0">
              <a:latin typeface="Book Antiqua"/>
              <a:ea typeface="+mn-ea"/>
              <a:cs typeface="+mn-cs"/>
            </a:rPr>
            <a:t>Tato Magnético</a:t>
          </a:r>
        </a:p>
      </dgm:t>
    </dgm:pt>
    <dgm:pt modelId="{99B9437D-CFC8-4B39-8D2F-D89874FE6A07}" type="parTrans" cxnId="{ADC5C8DB-96BD-4664-8E49-55E7DB8AC26A}">
      <dgm:prSet/>
      <dgm:spPr/>
      <dgm:t>
        <a:bodyPr/>
        <a:lstStyle/>
        <a:p>
          <a:pPr algn="ctr"/>
          <a:endParaRPr lang="en-US"/>
        </a:p>
      </dgm:t>
    </dgm:pt>
    <dgm:pt modelId="{0C4F743D-34CE-4BDD-B956-A8BD75ECFBE7}" type="sibTrans" cxnId="{ADC5C8DB-96BD-4664-8E49-55E7DB8AC26A}">
      <dgm:prSet/>
      <dgm:spPr/>
      <dgm:t>
        <a:bodyPr/>
        <a:lstStyle/>
        <a:p>
          <a:pPr algn="ctr"/>
          <a:endParaRPr lang="en-US"/>
        </a:p>
      </dgm:t>
    </dgm:pt>
    <dgm:pt modelId="{5834E4E2-FED9-4F2E-9623-C1E5176729BE}">
      <dgm:prSet phldrT="[Text]"/>
      <dgm:spPr/>
      <dgm:t>
        <a:bodyPr/>
        <a:lstStyle/>
        <a:p>
          <a:pPr algn="ctr"/>
          <a:endParaRPr lang="en-US"/>
        </a:p>
      </dgm:t>
    </dgm:pt>
    <dgm:pt modelId="{8D0103B2-9290-43A0-B2BB-902C5C4138D3}" type="parTrans" cxnId="{C23B0B31-5276-489F-B2B9-456F3BD9950A}">
      <dgm:prSet/>
      <dgm:spPr/>
      <dgm:t>
        <a:bodyPr/>
        <a:lstStyle/>
        <a:p>
          <a:pPr algn="ctr"/>
          <a:endParaRPr lang="en-US"/>
        </a:p>
      </dgm:t>
    </dgm:pt>
    <dgm:pt modelId="{EED7B874-C0AB-49BC-A976-A5513FC3BCBF}" type="sibTrans" cxnId="{C23B0B31-5276-489F-B2B9-456F3BD9950A}">
      <dgm:prSet/>
      <dgm:spPr/>
      <dgm:t>
        <a:bodyPr/>
        <a:lstStyle/>
        <a:p>
          <a:pPr algn="ctr"/>
          <a:endParaRPr lang="en-US"/>
        </a:p>
      </dgm:t>
    </dgm:pt>
    <dgm:pt modelId="{BBBF3AEB-EC95-4202-AB1D-BFBB438F57AE}">
      <dgm:prSet phldrT="[Text]"/>
      <dgm:spPr/>
      <dgm:t>
        <a:bodyPr/>
        <a:lstStyle/>
        <a:p>
          <a:pPr algn="ctr"/>
          <a:endParaRPr lang="en-US"/>
        </a:p>
      </dgm:t>
    </dgm:pt>
    <dgm:pt modelId="{D18EBBF3-D49B-49B9-99E7-37D272A870DB}" type="parTrans" cxnId="{6B22594B-E0E3-4A01-A2C2-B1DED8BEAFF4}">
      <dgm:prSet/>
      <dgm:spPr/>
      <dgm:t>
        <a:bodyPr/>
        <a:lstStyle/>
        <a:p>
          <a:pPr algn="ctr"/>
          <a:endParaRPr lang="en-US"/>
        </a:p>
      </dgm:t>
    </dgm:pt>
    <dgm:pt modelId="{F28AE709-2001-4E37-B49E-45E1AA67F0E7}" type="sibTrans" cxnId="{6B22594B-E0E3-4A01-A2C2-B1DED8BEAFF4}">
      <dgm:prSet/>
      <dgm:spPr/>
      <dgm:t>
        <a:bodyPr/>
        <a:lstStyle/>
        <a:p>
          <a:pPr algn="ctr"/>
          <a:endParaRPr lang="en-US"/>
        </a:p>
      </dgm:t>
    </dgm:pt>
    <dgm:pt modelId="{97B7E203-F052-4671-82E3-8B6E7513646E}">
      <dgm:prSet phldrT="[Text]"/>
      <dgm:spPr/>
      <dgm:t>
        <a:bodyPr/>
        <a:lstStyle/>
        <a:p>
          <a:pPr algn="ctr"/>
          <a:endParaRPr lang="en-US"/>
        </a:p>
      </dgm:t>
    </dgm:pt>
    <dgm:pt modelId="{B1F93921-C084-47D5-BAF0-E976BA92CDBC}" type="parTrans" cxnId="{32E0555A-2109-4C80-8202-1BD2F8E09A12}">
      <dgm:prSet/>
      <dgm:spPr/>
      <dgm:t>
        <a:bodyPr/>
        <a:lstStyle/>
        <a:p>
          <a:pPr algn="ctr"/>
          <a:endParaRPr lang="en-US"/>
        </a:p>
      </dgm:t>
    </dgm:pt>
    <dgm:pt modelId="{3700239C-D67E-4039-919D-AE403B484DD5}" type="sibTrans" cxnId="{32E0555A-2109-4C80-8202-1BD2F8E09A12}">
      <dgm:prSet/>
      <dgm:spPr/>
      <dgm:t>
        <a:bodyPr/>
        <a:lstStyle/>
        <a:p>
          <a:pPr algn="ctr"/>
          <a:endParaRPr lang="en-US"/>
        </a:p>
      </dgm:t>
    </dgm:pt>
    <dgm:pt modelId="{D8C0B7C6-6BBF-437F-8202-84C3648D3191}">
      <dgm:prSet phldrT="[Text]"/>
      <dgm:spPr/>
      <dgm:t>
        <a:bodyPr/>
        <a:lstStyle/>
        <a:p>
          <a:pPr algn="ctr"/>
          <a:endParaRPr lang="en-US" dirty="0"/>
        </a:p>
      </dgm:t>
    </dgm:pt>
    <dgm:pt modelId="{8C21EB35-69D8-437C-A38C-A707D119F490}" type="parTrans" cxnId="{3CFC6826-BD12-470A-8846-1C2B7DAFA1D8}">
      <dgm:prSet/>
      <dgm:spPr/>
      <dgm:t>
        <a:bodyPr/>
        <a:lstStyle/>
        <a:p>
          <a:pPr algn="ctr"/>
          <a:endParaRPr lang="en-US"/>
        </a:p>
      </dgm:t>
    </dgm:pt>
    <dgm:pt modelId="{B31B31E4-4D61-41BC-9CF7-16D49C3F9B49}" type="sibTrans" cxnId="{3CFC6826-BD12-470A-8846-1C2B7DAFA1D8}">
      <dgm:prSet/>
      <dgm:spPr/>
      <dgm:t>
        <a:bodyPr/>
        <a:lstStyle/>
        <a:p>
          <a:pPr algn="ctr"/>
          <a:endParaRPr lang="en-US"/>
        </a:p>
      </dgm:t>
    </dgm:pt>
    <dgm:pt modelId="{8A33BA85-A636-4540-8371-5246FFE1C877}">
      <dgm:prSet phldrT="[Text]"/>
      <dgm:spPr/>
      <dgm:t>
        <a:bodyPr/>
        <a:lstStyle/>
        <a:p>
          <a:pPr algn="ctr" defTabSz="914400">
            <a:buNone/>
          </a:pPr>
          <a:r>
            <a:rPr lang="pt-BR" sz="1800" b="0" i="0" noProof="0" dirty="0">
              <a:latin typeface="Book Antiqua"/>
              <a:ea typeface="+mn-ea"/>
              <a:cs typeface="+mn-cs"/>
            </a:rPr>
            <a:t>Coronário Congestionado</a:t>
          </a:r>
        </a:p>
      </dgm:t>
    </dgm:pt>
    <dgm:pt modelId="{80BE666F-BCF6-4292-A024-9FE0A58FDFA2}" type="parTrans" cxnId="{FE675139-7E53-4CDF-AE92-FC9FB32AF926}">
      <dgm:prSet/>
      <dgm:spPr/>
      <dgm:t>
        <a:bodyPr/>
        <a:lstStyle/>
        <a:p>
          <a:pPr algn="ctr"/>
          <a:endParaRPr lang="en-US"/>
        </a:p>
      </dgm:t>
    </dgm:pt>
    <dgm:pt modelId="{91895FD4-2F79-4584-83EC-99800EFE631B}" type="sibTrans" cxnId="{FE675139-7E53-4CDF-AE92-FC9FB32AF926}">
      <dgm:prSet/>
      <dgm:spPr/>
      <dgm:t>
        <a:bodyPr/>
        <a:lstStyle/>
        <a:p>
          <a:pPr algn="ctr"/>
          <a:endParaRPr lang="en-US"/>
        </a:p>
      </dgm:t>
    </dgm:pt>
    <dgm:pt modelId="{362D6A0E-773E-4E7D-9364-40FDE87F2BE0}">
      <dgm:prSet phldrT="[Text]" custT="1"/>
      <dgm:spPr/>
      <dgm:t>
        <a:bodyPr/>
        <a:lstStyle/>
        <a:p>
          <a:pPr algn="ctr" defTabSz="914400">
            <a:buNone/>
          </a:pPr>
          <a:r>
            <a:rPr lang="pt-BR" sz="1600" b="0" i="0" noProof="0" dirty="0">
              <a:latin typeface="Book Antiqua"/>
              <a:ea typeface="+mn-ea"/>
              <a:cs typeface="+mn-cs"/>
            </a:rPr>
            <a:t>Frontal </a:t>
          </a:r>
        </a:p>
        <a:p>
          <a:pPr algn="ctr" defTabSz="914400">
            <a:buNone/>
          </a:pPr>
          <a:r>
            <a:rPr lang="pt-BR" sz="1600" b="0" i="0" noProof="0" dirty="0">
              <a:latin typeface="Book Antiqua"/>
              <a:ea typeface="+mn-ea"/>
              <a:cs typeface="+mn-cs"/>
            </a:rPr>
            <a:t>Congestionado</a:t>
          </a:r>
        </a:p>
      </dgm:t>
    </dgm:pt>
    <dgm:pt modelId="{85E0603D-BFBD-4148-92AB-BFB8D40D3BA4}" type="parTrans" cxnId="{72D8EEA1-DACB-4AA5-BD4F-321FE51B8776}">
      <dgm:prSet/>
      <dgm:spPr/>
      <dgm:t>
        <a:bodyPr/>
        <a:lstStyle/>
        <a:p>
          <a:pPr algn="ctr"/>
          <a:endParaRPr lang="en-US"/>
        </a:p>
      </dgm:t>
    </dgm:pt>
    <dgm:pt modelId="{8461864B-9B28-4D6E-9DD5-34E846F1F41C}" type="sibTrans" cxnId="{72D8EEA1-DACB-4AA5-BD4F-321FE51B8776}">
      <dgm:prSet/>
      <dgm:spPr/>
      <dgm:t>
        <a:bodyPr/>
        <a:lstStyle/>
        <a:p>
          <a:pPr algn="ctr"/>
          <a:endParaRPr lang="en-US"/>
        </a:p>
      </dgm:t>
    </dgm:pt>
    <dgm:pt modelId="{AC768ACE-0052-40A8-AF90-C9BAE2ECD6B7}">
      <dgm:prSet phldrT="[Text]" custT="1"/>
      <dgm:spPr/>
      <dgm:t>
        <a:bodyPr/>
        <a:lstStyle/>
        <a:p>
          <a:pPr algn="ctr" defTabSz="914400">
            <a:buNone/>
          </a:pPr>
          <a:r>
            <a:rPr lang="pt-BR" sz="1800" b="0" i="0" noProof="0" dirty="0">
              <a:latin typeface="Book Antiqua"/>
              <a:ea typeface="+mn-ea"/>
              <a:cs typeface="+mn-cs"/>
            </a:rPr>
            <a:t>Genésico</a:t>
          </a:r>
        </a:p>
        <a:p>
          <a:pPr algn="ctr" defTabSz="914400">
            <a:buNone/>
          </a:pPr>
          <a:r>
            <a:rPr lang="pt-BR" sz="1800" b="0" i="0" noProof="0" dirty="0">
              <a:latin typeface="Book Antiqua"/>
              <a:ea typeface="+mn-ea"/>
              <a:cs typeface="+mn-cs"/>
            </a:rPr>
            <a:t> descompensado</a:t>
          </a:r>
        </a:p>
      </dgm:t>
    </dgm:pt>
    <dgm:pt modelId="{4FDD42E2-922C-4F6C-8CEB-3470DEA6D6CB}" type="parTrans" cxnId="{7B5C1A1C-E3FA-465A-AD95-A609E0CF28E1}">
      <dgm:prSet/>
      <dgm:spPr/>
      <dgm:t>
        <a:bodyPr/>
        <a:lstStyle/>
        <a:p>
          <a:pPr algn="ctr"/>
          <a:endParaRPr lang="en-US"/>
        </a:p>
      </dgm:t>
    </dgm:pt>
    <dgm:pt modelId="{19446A0A-AAD4-49FF-8953-24C84DD68547}" type="sibTrans" cxnId="{7B5C1A1C-E3FA-465A-AD95-A609E0CF28E1}">
      <dgm:prSet/>
      <dgm:spPr/>
      <dgm:t>
        <a:bodyPr/>
        <a:lstStyle/>
        <a:p>
          <a:pPr algn="ctr"/>
          <a:endParaRPr lang="en-US"/>
        </a:p>
      </dgm:t>
    </dgm:pt>
    <dgm:pt modelId="{5FC5BF31-9729-4CB7-9B0E-68C59794FAD2}" type="pres">
      <dgm:prSet presAssocID="{A646BE3A-4CEA-4D14-BB05-72F1D842E775}" presName="composite" presStyleCnt="0">
        <dgm:presLayoutVars>
          <dgm:chMax val="1"/>
          <dgm:dir/>
          <dgm:resizeHandles val="exact"/>
        </dgm:presLayoutVars>
      </dgm:prSet>
      <dgm:spPr/>
    </dgm:pt>
    <dgm:pt modelId="{8F029873-3658-4FDE-9558-CE533E3A6E80}" type="pres">
      <dgm:prSet presAssocID="{A646BE3A-4CEA-4D14-BB05-72F1D842E775}" presName="radial" presStyleCnt="0">
        <dgm:presLayoutVars>
          <dgm:animLvl val="ctr"/>
        </dgm:presLayoutVars>
      </dgm:prSet>
      <dgm:spPr/>
    </dgm:pt>
    <dgm:pt modelId="{B19C361B-451A-42CB-A70E-C3E7878B92ED}" type="pres">
      <dgm:prSet presAssocID="{7B44C618-80F0-432C-B8EA-DBB6444C6BC3}" presName="centerShape" presStyleLbl="vennNode1" presStyleIdx="0" presStyleCnt="4"/>
      <dgm:spPr/>
    </dgm:pt>
    <dgm:pt modelId="{BCE5AA59-1127-4126-BCB7-45E3F5D36D15}" type="pres">
      <dgm:prSet presAssocID="{8A33BA85-A636-4540-8371-5246FFE1C877}" presName="node" presStyleLbl="vennNode1" presStyleIdx="1" presStyleCnt="4" custScaleX="211766">
        <dgm:presLayoutVars>
          <dgm:bulletEnabled val="1"/>
        </dgm:presLayoutVars>
      </dgm:prSet>
      <dgm:spPr/>
    </dgm:pt>
    <dgm:pt modelId="{BC0EF430-0C1A-4017-A06D-F13DC8A78677}" type="pres">
      <dgm:prSet presAssocID="{362D6A0E-773E-4E7D-9364-40FDE87F2BE0}" presName="node" presStyleLbl="vennNode1" presStyleIdx="2" presStyleCnt="4" custScaleX="162828">
        <dgm:presLayoutVars>
          <dgm:bulletEnabled val="1"/>
        </dgm:presLayoutVars>
      </dgm:prSet>
      <dgm:spPr/>
    </dgm:pt>
    <dgm:pt modelId="{10F799F5-15D5-42B6-A966-5A92F27AC727}" type="pres">
      <dgm:prSet presAssocID="{AC768ACE-0052-40A8-AF90-C9BAE2ECD6B7}" presName="node" presStyleLbl="vennNode1" presStyleIdx="3" presStyleCnt="4" custScaleX="215961">
        <dgm:presLayoutVars>
          <dgm:bulletEnabled val="1"/>
        </dgm:presLayoutVars>
      </dgm:prSet>
      <dgm:spPr/>
    </dgm:pt>
  </dgm:ptLst>
  <dgm:cxnLst>
    <dgm:cxn modelId="{7B5C1A1C-E3FA-465A-AD95-A609E0CF28E1}" srcId="{7B44C618-80F0-432C-B8EA-DBB6444C6BC3}" destId="{AC768ACE-0052-40A8-AF90-C9BAE2ECD6B7}" srcOrd="2" destOrd="0" parTransId="{4FDD42E2-922C-4F6C-8CEB-3470DEA6D6CB}" sibTransId="{19446A0A-AAD4-49FF-8953-24C84DD68547}"/>
    <dgm:cxn modelId="{3CFC6826-BD12-470A-8846-1C2B7DAFA1D8}" srcId="{A646BE3A-4CEA-4D14-BB05-72F1D842E775}" destId="{D8C0B7C6-6BBF-437F-8202-84C3648D3191}" srcOrd="4" destOrd="0" parTransId="{8C21EB35-69D8-437C-A38C-A707D119F490}" sibTransId="{B31B31E4-4D61-41BC-9CF7-16D49C3F9B49}"/>
    <dgm:cxn modelId="{0F561F2C-26C5-416D-AD77-5CFEAAF240E8}" type="presOf" srcId="{A646BE3A-4CEA-4D14-BB05-72F1D842E775}" destId="{5FC5BF31-9729-4CB7-9B0E-68C59794FAD2}" srcOrd="0" destOrd="0" presId="urn:microsoft.com/office/officeart/2005/8/layout/radial3"/>
    <dgm:cxn modelId="{C23B0B31-5276-489F-B2B9-456F3BD9950A}" srcId="{A646BE3A-4CEA-4D14-BB05-72F1D842E775}" destId="{5834E4E2-FED9-4F2E-9623-C1E5176729BE}" srcOrd="1" destOrd="0" parTransId="{8D0103B2-9290-43A0-B2BB-902C5C4138D3}" sibTransId="{EED7B874-C0AB-49BC-A976-A5513FC3BCBF}"/>
    <dgm:cxn modelId="{FE675139-7E53-4CDF-AE92-FC9FB32AF926}" srcId="{7B44C618-80F0-432C-B8EA-DBB6444C6BC3}" destId="{8A33BA85-A636-4540-8371-5246FFE1C877}" srcOrd="0" destOrd="0" parTransId="{80BE666F-BCF6-4292-A024-9FE0A58FDFA2}" sibTransId="{91895FD4-2F79-4584-83EC-99800EFE631B}"/>
    <dgm:cxn modelId="{6B22594B-E0E3-4A01-A2C2-B1DED8BEAFF4}" srcId="{A646BE3A-4CEA-4D14-BB05-72F1D842E775}" destId="{BBBF3AEB-EC95-4202-AB1D-BFBB438F57AE}" srcOrd="2" destOrd="0" parTransId="{D18EBBF3-D49B-49B9-99E7-37D272A870DB}" sibTransId="{F28AE709-2001-4E37-B49E-45E1AA67F0E7}"/>
    <dgm:cxn modelId="{32E0555A-2109-4C80-8202-1BD2F8E09A12}" srcId="{A646BE3A-4CEA-4D14-BB05-72F1D842E775}" destId="{97B7E203-F052-4671-82E3-8B6E7513646E}" srcOrd="3" destOrd="0" parTransId="{B1F93921-C084-47D5-BAF0-E976BA92CDBC}" sibTransId="{3700239C-D67E-4039-919D-AE403B484DD5}"/>
    <dgm:cxn modelId="{10F9169E-44BD-4C7E-8BB7-5727F2D3AE21}" type="presOf" srcId="{AC768ACE-0052-40A8-AF90-C9BAE2ECD6B7}" destId="{10F799F5-15D5-42B6-A966-5A92F27AC727}" srcOrd="0" destOrd="0" presId="urn:microsoft.com/office/officeart/2005/8/layout/radial3"/>
    <dgm:cxn modelId="{72D8EEA1-DACB-4AA5-BD4F-321FE51B8776}" srcId="{7B44C618-80F0-432C-B8EA-DBB6444C6BC3}" destId="{362D6A0E-773E-4E7D-9364-40FDE87F2BE0}" srcOrd="1" destOrd="0" parTransId="{85E0603D-BFBD-4148-92AB-BFB8D40D3BA4}" sibTransId="{8461864B-9B28-4D6E-9DD5-34E846F1F41C}"/>
    <dgm:cxn modelId="{C4CD38BC-1222-4C44-BBF1-EEE5A3DE4D2C}" type="presOf" srcId="{7B44C618-80F0-432C-B8EA-DBB6444C6BC3}" destId="{B19C361B-451A-42CB-A70E-C3E7878B92ED}" srcOrd="0" destOrd="0" presId="urn:microsoft.com/office/officeart/2005/8/layout/radial3"/>
    <dgm:cxn modelId="{B68F87BC-EDC8-4EC2-9217-8F5FD9BC75C6}" type="presOf" srcId="{8A33BA85-A636-4540-8371-5246FFE1C877}" destId="{BCE5AA59-1127-4126-BCB7-45E3F5D36D15}" srcOrd="0" destOrd="0" presId="urn:microsoft.com/office/officeart/2005/8/layout/radial3"/>
    <dgm:cxn modelId="{ADC5C8DB-96BD-4664-8E49-55E7DB8AC26A}" srcId="{A646BE3A-4CEA-4D14-BB05-72F1D842E775}" destId="{7B44C618-80F0-432C-B8EA-DBB6444C6BC3}" srcOrd="0" destOrd="0" parTransId="{99B9437D-CFC8-4B39-8D2F-D89874FE6A07}" sibTransId="{0C4F743D-34CE-4BDD-B956-A8BD75ECFBE7}"/>
    <dgm:cxn modelId="{707D94E6-F9E0-4EE1-8DBE-596EB2F449B9}" type="presOf" srcId="{362D6A0E-773E-4E7D-9364-40FDE87F2BE0}" destId="{BC0EF430-0C1A-4017-A06D-F13DC8A78677}" srcOrd="0" destOrd="0" presId="urn:microsoft.com/office/officeart/2005/8/layout/radial3"/>
    <dgm:cxn modelId="{A41E15D4-F090-447E-A4C7-23BA66F9BC3D}" type="presParOf" srcId="{5FC5BF31-9729-4CB7-9B0E-68C59794FAD2}" destId="{8F029873-3658-4FDE-9558-CE533E3A6E80}" srcOrd="0" destOrd="0" presId="urn:microsoft.com/office/officeart/2005/8/layout/radial3"/>
    <dgm:cxn modelId="{456717CA-E904-4EB9-8231-C3465A379FE5}" type="presParOf" srcId="{8F029873-3658-4FDE-9558-CE533E3A6E80}" destId="{B19C361B-451A-42CB-A70E-C3E7878B92ED}" srcOrd="0" destOrd="0" presId="urn:microsoft.com/office/officeart/2005/8/layout/radial3"/>
    <dgm:cxn modelId="{9BAA5237-F180-45E1-A493-0D5BE72AFBC0}" type="presParOf" srcId="{8F029873-3658-4FDE-9558-CE533E3A6E80}" destId="{BCE5AA59-1127-4126-BCB7-45E3F5D36D15}" srcOrd="1" destOrd="0" presId="urn:microsoft.com/office/officeart/2005/8/layout/radial3"/>
    <dgm:cxn modelId="{D9FA238C-9D74-4797-918A-91649B1C7D71}" type="presParOf" srcId="{8F029873-3658-4FDE-9558-CE533E3A6E80}" destId="{BC0EF430-0C1A-4017-A06D-F13DC8A78677}" srcOrd="2" destOrd="0" presId="urn:microsoft.com/office/officeart/2005/8/layout/radial3"/>
    <dgm:cxn modelId="{81C2904E-6E56-4368-B03D-B8583D6B22A4}" type="presParOf" srcId="{8F029873-3658-4FDE-9558-CE533E3A6E80}" destId="{10F799F5-15D5-42B6-A966-5A92F27AC727}"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646BE3A-4CEA-4D14-BB05-72F1D842E775}" type="doc">
      <dgm:prSet loTypeId="urn:microsoft.com/office/officeart/2005/8/layout/radial3" loCatId="cycle" qsTypeId="urn:microsoft.com/office/officeart/2005/8/quickstyle/simple3" qsCatId="simple" csTypeId="urn:microsoft.com/office/officeart/2005/8/colors/colorful2" csCatId="colorful" phldr="1"/>
      <dgm:spPr/>
      <dgm:t>
        <a:bodyPr/>
        <a:lstStyle/>
        <a:p>
          <a:endParaRPr lang="en-US"/>
        </a:p>
      </dgm:t>
    </dgm:pt>
    <dgm:pt modelId="{7B44C618-80F0-432C-B8EA-DBB6444C6BC3}">
      <dgm:prSet phldrT="[Text]"/>
      <dgm:spPr/>
      <dgm:t>
        <a:bodyPr/>
        <a:lstStyle/>
        <a:p>
          <a:pPr algn="ctr" defTabSz="914400">
            <a:buNone/>
          </a:pPr>
          <a:r>
            <a:rPr lang="pt-BR" sz="1800" b="0" i="0" noProof="0" dirty="0">
              <a:latin typeface="Book Antiqua"/>
              <a:ea typeface="+mn-ea"/>
              <a:cs typeface="+mn-cs"/>
            </a:rPr>
            <a:t>Resultados obtidos 1º encontro</a:t>
          </a:r>
        </a:p>
      </dgm:t>
    </dgm:pt>
    <dgm:pt modelId="{99B9437D-CFC8-4B39-8D2F-D89874FE6A07}" type="parTrans" cxnId="{ADC5C8DB-96BD-4664-8E49-55E7DB8AC26A}">
      <dgm:prSet/>
      <dgm:spPr/>
      <dgm:t>
        <a:bodyPr/>
        <a:lstStyle/>
        <a:p>
          <a:pPr algn="ctr"/>
          <a:endParaRPr lang="en-US"/>
        </a:p>
      </dgm:t>
    </dgm:pt>
    <dgm:pt modelId="{0C4F743D-34CE-4BDD-B956-A8BD75ECFBE7}" type="sibTrans" cxnId="{ADC5C8DB-96BD-4664-8E49-55E7DB8AC26A}">
      <dgm:prSet/>
      <dgm:spPr/>
      <dgm:t>
        <a:bodyPr/>
        <a:lstStyle/>
        <a:p>
          <a:pPr algn="ctr"/>
          <a:endParaRPr lang="en-US"/>
        </a:p>
      </dgm:t>
    </dgm:pt>
    <dgm:pt modelId="{5834E4E2-FED9-4F2E-9623-C1E5176729BE}">
      <dgm:prSet phldrT="[Text]"/>
      <dgm:spPr/>
      <dgm:t>
        <a:bodyPr/>
        <a:lstStyle/>
        <a:p>
          <a:pPr algn="ctr"/>
          <a:endParaRPr lang="en-US"/>
        </a:p>
      </dgm:t>
    </dgm:pt>
    <dgm:pt modelId="{8D0103B2-9290-43A0-B2BB-902C5C4138D3}" type="parTrans" cxnId="{C23B0B31-5276-489F-B2B9-456F3BD9950A}">
      <dgm:prSet/>
      <dgm:spPr/>
      <dgm:t>
        <a:bodyPr/>
        <a:lstStyle/>
        <a:p>
          <a:pPr algn="ctr"/>
          <a:endParaRPr lang="en-US"/>
        </a:p>
      </dgm:t>
    </dgm:pt>
    <dgm:pt modelId="{EED7B874-C0AB-49BC-A976-A5513FC3BCBF}" type="sibTrans" cxnId="{C23B0B31-5276-489F-B2B9-456F3BD9950A}">
      <dgm:prSet/>
      <dgm:spPr/>
      <dgm:t>
        <a:bodyPr/>
        <a:lstStyle/>
        <a:p>
          <a:pPr algn="ctr"/>
          <a:endParaRPr lang="en-US"/>
        </a:p>
      </dgm:t>
    </dgm:pt>
    <dgm:pt modelId="{BBBF3AEB-EC95-4202-AB1D-BFBB438F57AE}">
      <dgm:prSet phldrT="[Text]"/>
      <dgm:spPr/>
      <dgm:t>
        <a:bodyPr/>
        <a:lstStyle/>
        <a:p>
          <a:pPr algn="ctr"/>
          <a:endParaRPr lang="en-US"/>
        </a:p>
      </dgm:t>
    </dgm:pt>
    <dgm:pt modelId="{D18EBBF3-D49B-49B9-99E7-37D272A870DB}" type="parTrans" cxnId="{6B22594B-E0E3-4A01-A2C2-B1DED8BEAFF4}">
      <dgm:prSet/>
      <dgm:spPr/>
      <dgm:t>
        <a:bodyPr/>
        <a:lstStyle/>
        <a:p>
          <a:pPr algn="ctr"/>
          <a:endParaRPr lang="en-US"/>
        </a:p>
      </dgm:t>
    </dgm:pt>
    <dgm:pt modelId="{F28AE709-2001-4E37-B49E-45E1AA67F0E7}" type="sibTrans" cxnId="{6B22594B-E0E3-4A01-A2C2-B1DED8BEAFF4}">
      <dgm:prSet/>
      <dgm:spPr/>
      <dgm:t>
        <a:bodyPr/>
        <a:lstStyle/>
        <a:p>
          <a:pPr algn="ctr"/>
          <a:endParaRPr lang="en-US"/>
        </a:p>
      </dgm:t>
    </dgm:pt>
    <dgm:pt modelId="{97B7E203-F052-4671-82E3-8B6E7513646E}">
      <dgm:prSet phldrT="[Text]"/>
      <dgm:spPr/>
      <dgm:t>
        <a:bodyPr/>
        <a:lstStyle/>
        <a:p>
          <a:pPr algn="ctr"/>
          <a:endParaRPr lang="en-US"/>
        </a:p>
      </dgm:t>
    </dgm:pt>
    <dgm:pt modelId="{B1F93921-C084-47D5-BAF0-E976BA92CDBC}" type="parTrans" cxnId="{32E0555A-2109-4C80-8202-1BD2F8E09A12}">
      <dgm:prSet/>
      <dgm:spPr/>
      <dgm:t>
        <a:bodyPr/>
        <a:lstStyle/>
        <a:p>
          <a:pPr algn="ctr"/>
          <a:endParaRPr lang="en-US"/>
        </a:p>
      </dgm:t>
    </dgm:pt>
    <dgm:pt modelId="{3700239C-D67E-4039-919D-AE403B484DD5}" type="sibTrans" cxnId="{32E0555A-2109-4C80-8202-1BD2F8E09A12}">
      <dgm:prSet/>
      <dgm:spPr/>
      <dgm:t>
        <a:bodyPr/>
        <a:lstStyle/>
        <a:p>
          <a:pPr algn="ctr"/>
          <a:endParaRPr lang="en-US"/>
        </a:p>
      </dgm:t>
    </dgm:pt>
    <dgm:pt modelId="{D8C0B7C6-6BBF-437F-8202-84C3648D3191}">
      <dgm:prSet phldrT="[Text]"/>
      <dgm:spPr/>
      <dgm:t>
        <a:bodyPr/>
        <a:lstStyle/>
        <a:p>
          <a:pPr algn="ctr"/>
          <a:endParaRPr lang="en-US" dirty="0"/>
        </a:p>
      </dgm:t>
    </dgm:pt>
    <dgm:pt modelId="{8C21EB35-69D8-437C-A38C-A707D119F490}" type="parTrans" cxnId="{3CFC6826-BD12-470A-8846-1C2B7DAFA1D8}">
      <dgm:prSet/>
      <dgm:spPr/>
      <dgm:t>
        <a:bodyPr/>
        <a:lstStyle/>
        <a:p>
          <a:pPr algn="ctr"/>
          <a:endParaRPr lang="en-US"/>
        </a:p>
      </dgm:t>
    </dgm:pt>
    <dgm:pt modelId="{B31B31E4-4D61-41BC-9CF7-16D49C3F9B49}" type="sibTrans" cxnId="{3CFC6826-BD12-470A-8846-1C2B7DAFA1D8}">
      <dgm:prSet/>
      <dgm:spPr/>
      <dgm:t>
        <a:bodyPr/>
        <a:lstStyle/>
        <a:p>
          <a:pPr algn="ctr"/>
          <a:endParaRPr lang="en-US"/>
        </a:p>
      </dgm:t>
    </dgm:pt>
    <dgm:pt modelId="{8A33BA85-A636-4540-8371-5246FFE1C877}">
      <dgm:prSet phldrT="[Text]"/>
      <dgm:spPr/>
      <dgm:t>
        <a:bodyPr/>
        <a:lstStyle/>
        <a:p>
          <a:pPr algn="ctr" defTabSz="914400">
            <a:buNone/>
          </a:pPr>
          <a:r>
            <a:rPr lang="pt-BR" sz="1800" dirty="0"/>
            <a:t>Psíquicos</a:t>
          </a:r>
          <a:r>
            <a:rPr lang="pt-BR" sz="1800" b="0" i="0" noProof="0" dirty="0">
              <a:latin typeface="Book Antiqua"/>
              <a:ea typeface="+mn-ea"/>
              <a:cs typeface="+mn-cs"/>
            </a:rPr>
            <a:t> </a:t>
          </a:r>
        </a:p>
        <a:p>
          <a:pPr algn="ctr" defTabSz="914400">
            <a:buNone/>
          </a:pPr>
          <a:r>
            <a:rPr lang="pt-BR" sz="1800" b="0" i="0" noProof="0" dirty="0">
              <a:latin typeface="Book Antiqua"/>
              <a:ea typeface="+mn-ea"/>
              <a:cs typeface="+mn-cs"/>
            </a:rPr>
            <a:t>Mente mais ativa, mais calmo e menos aflito</a:t>
          </a:r>
        </a:p>
      </dgm:t>
    </dgm:pt>
    <dgm:pt modelId="{80BE666F-BCF6-4292-A024-9FE0A58FDFA2}" type="parTrans" cxnId="{FE675139-7E53-4CDF-AE92-FC9FB32AF926}">
      <dgm:prSet/>
      <dgm:spPr/>
      <dgm:t>
        <a:bodyPr/>
        <a:lstStyle/>
        <a:p>
          <a:pPr algn="ctr"/>
          <a:endParaRPr lang="en-US"/>
        </a:p>
      </dgm:t>
    </dgm:pt>
    <dgm:pt modelId="{91895FD4-2F79-4584-83EC-99800EFE631B}" type="sibTrans" cxnId="{FE675139-7E53-4CDF-AE92-FC9FB32AF926}">
      <dgm:prSet/>
      <dgm:spPr/>
      <dgm:t>
        <a:bodyPr/>
        <a:lstStyle/>
        <a:p>
          <a:pPr algn="ctr"/>
          <a:endParaRPr lang="en-US"/>
        </a:p>
      </dgm:t>
    </dgm:pt>
    <dgm:pt modelId="{362D6A0E-773E-4E7D-9364-40FDE87F2BE0}">
      <dgm:prSet phldrT="[Text]" custT="1"/>
      <dgm:spPr/>
      <dgm:t>
        <a:bodyPr/>
        <a:lstStyle/>
        <a:p>
          <a:pPr algn="ctr" defTabSz="914400">
            <a:buNone/>
          </a:pPr>
          <a:r>
            <a:rPr lang="pt-BR" sz="2800" dirty="0">
              <a:solidFill>
                <a:srgbClr val="FF0000"/>
              </a:solidFill>
            </a:rPr>
            <a:t>Espiritual</a:t>
          </a:r>
          <a:r>
            <a:rPr lang="pt-BR" sz="2800" b="0" i="0" noProof="0" dirty="0">
              <a:solidFill>
                <a:srgbClr val="FF0000"/>
              </a:solidFill>
              <a:latin typeface="Book Antiqua"/>
              <a:ea typeface="+mn-ea"/>
              <a:cs typeface="+mn-cs"/>
            </a:rPr>
            <a:t> </a:t>
          </a:r>
        </a:p>
        <a:p>
          <a:pPr algn="ctr" defTabSz="914400">
            <a:buNone/>
          </a:pPr>
          <a:r>
            <a:rPr lang="pt-BR" sz="1800" dirty="0"/>
            <a:t>Sentimento de como se tivesse limpando, se livrando de algo </a:t>
          </a:r>
          <a:endParaRPr lang="pt-BR" sz="1800" b="0" i="0" noProof="0" dirty="0">
            <a:latin typeface="Book Antiqua"/>
            <a:ea typeface="+mn-ea"/>
            <a:cs typeface="+mn-cs"/>
          </a:endParaRPr>
        </a:p>
      </dgm:t>
    </dgm:pt>
    <dgm:pt modelId="{85E0603D-BFBD-4148-92AB-BFB8D40D3BA4}" type="parTrans" cxnId="{72D8EEA1-DACB-4AA5-BD4F-321FE51B8776}">
      <dgm:prSet/>
      <dgm:spPr/>
      <dgm:t>
        <a:bodyPr/>
        <a:lstStyle/>
        <a:p>
          <a:pPr algn="ctr"/>
          <a:endParaRPr lang="en-US"/>
        </a:p>
      </dgm:t>
    </dgm:pt>
    <dgm:pt modelId="{8461864B-9B28-4D6E-9DD5-34E846F1F41C}" type="sibTrans" cxnId="{72D8EEA1-DACB-4AA5-BD4F-321FE51B8776}">
      <dgm:prSet/>
      <dgm:spPr/>
      <dgm:t>
        <a:bodyPr/>
        <a:lstStyle/>
        <a:p>
          <a:pPr algn="ctr"/>
          <a:endParaRPr lang="en-US"/>
        </a:p>
      </dgm:t>
    </dgm:pt>
    <dgm:pt modelId="{AC768ACE-0052-40A8-AF90-C9BAE2ECD6B7}">
      <dgm:prSet phldrT="[Text]" custT="1"/>
      <dgm:spPr/>
      <dgm:t>
        <a:bodyPr/>
        <a:lstStyle/>
        <a:p>
          <a:pPr algn="ctr" defTabSz="914400">
            <a:buNone/>
          </a:pPr>
          <a:r>
            <a:rPr lang="pt-BR" sz="2000" dirty="0"/>
            <a:t>Físicos</a:t>
          </a:r>
          <a:r>
            <a:rPr lang="pt-BR" sz="2000" b="0" i="0" noProof="0" dirty="0">
              <a:latin typeface="Book Antiqua"/>
              <a:ea typeface="+mn-ea"/>
              <a:cs typeface="+mn-cs"/>
            </a:rPr>
            <a:t> </a:t>
          </a:r>
        </a:p>
        <a:p>
          <a:pPr algn="ctr" defTabSz="914400">
            <a:buNone/>
          </a:pPr>
          <a:r>
            <a:rPr lang="pt-BR" sz="2000" b="0" i="0" noProof="0" dirty="0">
              <a:latin typeface="Book Antiqua"/>
              <a:ea typeface="+mn-ea"/>
              <a:cs typeface="+mn-cs"/>
            </a:rPr>
            <a:t>Desarranjo Intestinal</a:t>
          </a:r>
        </a:p>
      </dgm:t>
    </dgm:pt>
    <dgm:pt modelId="{4FDD42E2-922C-4F6C-8CEB-3470DEA6D6CB}" type="parTrans" cxnId="{7B5C1A1C-E3FA-465A-AD95-A609E0CF28E1}">
      <dgm:prSet/>
      <dgm:spPr/>
      <dgm:t>
        <a:bodyPr/>
        <a:lstStyle/>
        <a:p>
          <a:pPr algn="ctr"/>
          <a:endParaRPr lang="en-US"/>
        </a:p>
      </dgm:t>
    </dgm:pt>
    <dgm:pt modelId="{19446A0A-AAD4-49FF-8953-24C84DD68547}" type="sibTrans" cxnId="{7B5C1A1C-E3FA-465A-AD95-A609E0CF28E1}">
      <dgm:prSet/>
      <dgm:spPr/>
      <dgm:t>
        <a:bodyPr/>
        <a:lstStyle/>
        <a:p>
          <a:pPr algn="ctr"/>
          <a:endParaRPr lang="en-US"/>
        </a:p>
      </dgm:t>
    </dgm:pt>
    <dgm:pt modelId="{5FC5BF31-9729-4CB7-9B0E-68C59794FAD2}" type="pres">
      <dgm:prSet presAssocID="{A646BE3A-4CEA-4D14-BB05-72F1D842E775}" presName="composite" presStyleCnt="0">
        <dgm:presLayoutVars>
          <dgm:chMax val="1"/>
          <dgm:dir/>
          <dgm:resizeHandles val="exact"/>
        </dgm:presLayoutVars>
      </dgm:prSet>
      <dgm:spPr/>
    </dgm:pt>
    <dgm:pt modelId="{8F029873-3658-4FDE-9558-CE533E3A6E80}" type="pres">
      <dgm:prSet presAssocID="{A646BE3A-4CEA-4D14-BB05-72F1D842E775}" presName="radial" presStyleCnt="0">
        <dgm:presLayoutVars>
          <dgm:animLvl val="ctr"/>
        </dgm:presLayoutVars>
      </dgm:prSet>
      <dgm:spPr/>
    </dgm:pt>
    <dgm:pt modelId="{B19C361B-451A-42CB-A70E-C3E7878B92ED}" type="pres">
      <dgm:prSet presAssocID="{7B44C618-80F0-432C-B8EA-DBB6444C6BC3}" presName="centerShape" presStyleLbl="vennNode1" presStyleIdx="0" presStyleCnt="4"/>
      <dgm:spPr/>
    </dgm:pt>
    <dgm:pt modelId="{BCE5AA59-1127-4126-BCB7-45E3F5D36D15}" type="pres">
      <dgm:prSet presAssocID="{8A33BA85-A636-4540-8371-5246FFE1C877}" presName="node" presStyleLbl="vennNode1" presStyleIdx="1" presStyleCnt="4" custScaleX="260068">
        <dgm:presLayoutVars>
          <dgm:bulletEnabled val="1"/>
        </dgm:presLayoutVars>
      </dgm:prSet>
      <dgm:spPr/>
    </dgm:pt>
    <dgm:pt modelId="{BC0EF430-0C1A-4017-A06D-F13DC8A78677}" type="pres">
      <dgm:prSet presAssocID="{362D6A0E-773E-4E7D-9364-40FDE87F2BE0}" presName="node" presStyleLbl="vennNode1" presStyleIdx="2" presStyleCnt="4" custScaleX="332892" custScaleY="102081" custRadScaleRad="131570" custRadScaleInc="-1863">
        <dgm:presLayoutVars>
          <dgm:bulletEnabled val="1"/>
        </dgm:presLayoutVars>
      </dgm:prSet>
      <dgm:spPr/>
    </dgm:pt>
    <dgm:pt modelId="{10F799F5-15D5-42B6-A966-5A92F27AC727}" type="pres">
      <dgm:prSet presAssocID="{AC768ACE-0052-40A8-AF90-C9BAE2ECD6B7}" presName="node" presStyleLbl="vennNode1" presStyleIdx="3" presStyleCnt="4" custScaleX="237895" custRadScaleRad="113919" custRadScaleInc="-932">
        <dgm:presLayoutVars>
          <dgm:bulletEnabled val="1"/>
        </dgm:presLayoutVars>
      </dgm:prSet>
      <dgm:spPr/>
    </dgm:pt>
  </dgm:ptLst>
  <dgm:cxnLst>
    <dgm:cxn modelId="{A7522117-833A-4F0E-AD1C-5544ED9B04E5}" type="presOf" srcId="{AC768ACE-0052-40A8-AF90-C9BAE2ECD6B7}" destId="{10F799F5-15D5-42B6-A966-5A92F27AC727}" srcOrd="0" destOrd="0" presId="urn:microsoft.com/office/officeart/2005/8/layout/radial3"/>
    <dgm:cxn modelId="{7B5C1A1C-E3FA-465A-AD95-A609E0CF28E1}" srcId="{7B44C618-80F0-432C-B8EA-DBB6444C6BC3}" destId="{AC768ACE-0052-40A8-AF90-C9BAE2ECD6B7}" srcOrd="2" destOrd="0" parTransId="{4FDD42E2-922C-4F6C-8CEB-3470DEA6D6CB}" sibTransId="{19446A0A-AAD4-49FF-8953-24C84DD68547}"/>
    <dgm:cxn modelId="{ECEC2722-2A09-4E5C-A240-985820C4BBA8}" type="presOf" srcId="{8A33BA85-A636-4540-8371-5246FFE1C877}" destId="{BCE5AA59-1127-4126-BCB7-45E3F5D36D15}" srcOrd="0" destOrd="0" presId="urn:microsoft.com/office/officeart/2005/8/layout/radial3"/>
    <dgm:cxn modelId="{3CFC6826-BD12-470A-8846-1C2B7DAFA1D8}" srcId="{A646BE3A-4CEA-4D14-BB05-72F1D842E775}" destId="{D8C0B7C6-6BBF-437F-8202-84C3648D3191}" srcOrd="4" destOrd="0" parTransId="{8C21EB35-69D8-437C-A38C-A707D119F490}" sibTransId="{B31B31E4-4D61-41BC-9CF7-16D49C3F9B49}"/>
    <dgm:cxn modelId="{13FEEE29-AE28-45CB-800E-7822DD3889EA}" type="presOf" srcId="{362D6A0E-773E-4E7D-9364-40FDE87F2BE0}" destId="{BC0EF430-0C1A-4017-A06D-F13DC8A78677}" srcOrd="0" destOrd="0" presId="urn:microsoft.com/office/officeart/2005/8/layout/radial3"/>
    <dgm:cxn modelId="{C23B0B31-5276-489F-B2B9-456F3BD9950A}" srcId="{A646BE3A-4CEA-4D14-BB05-72F1D842E775}" destId="{5834E4E2-FED9-4F2E-9623-C1E5176729BE}" srcOrd="1" destOrd="0" parTransId="{8D0103B2-9290-43A0-B2BB-902C5C4138D3}" sibTransId="{EED7B874-C0AB-49BC-A976-A5513FC3BCBF}"/>
    <dgm:cxn modelId="{FE675139-7E53-4CDF-AE92-FC9FB32AF926}" srcId="{7B44C618-80F0-432C-B8EA-DBB6444C6BC3}" destId="{8A33BA85-A636-4540-8371-5246FFE1C877}" srcOrd="0" destOrd="0" parTransId="{80BE666F-BCF6-4292-A024-9FE0A58FDFA2}" sibTransId="{91895FD4-2F79-4584-83EC-99800EFE631B}"/>
    <dgm:cxn modelId="{6B22594B-E0E3-4A01-A2C2-B1DED8BEAFF4}" srcId="{A646BE3A-4CEA-4D14-BB05-72F1D842E775}" destId="{BBBF3AEB-EC95-4202-AB1D-BFBB438F57AE}" srcOrd="2" destOrd="0" parTransId="{D18EBBF3-D49B-49B9-99E7-37D272A870DB}" sibTransId="{F28AE709-2001-4E37-B49E-45E1AA67F0E7}"/>
    <dgm:cxn modelId="{267F0258-49C4-4D82-8C86-6AD77E2DB76C}" type="presOf" srcId="{7B44C618-80F0-432C-B8EA-DBB6444C6BC3}" destId="{B19C361B-451A-42CB-A70E-C3E7878B92ED}" srcOrd="0" destOrd="0" presId="urn:microsoft.com/office/officeart/2005/8/layout/radial3"/>
    <dgm:cxn modelId="{32E0555A-2109-4C80-8202-1BD2F8E09A12}" srcId="{A646BE3A-4CEA-4D14-BB05-72F1D842E775}" destId="{97B7E203-F052-4671-82E3-8B6E7513646E}" srcOrd="3" destOrd="0" parTransId="{B1F93921-C084-47D5-BAF0-E976BA92CDBC}" sibTransId="{3700239C-D67E-4039-919D-AE403B484DD5}"/>
    <dgm:cxn modelId="{72D8EEA1-DACB-4AA5-BD4F-321FE51B8776}" srcId="{7B44C618-80F0-432C-B8EA-DBB6444C6BC3}" destId="{362D6A0E-773E-4E7D-9364-40FDE87F2BE0}" srcOrd="1" destOrd="0" parTransId="{85E0603D-BFBD-4148-92AB-BFB8D40D3BA4}" sibTransId="{8461864B-9B28-4D6E-9DD5-34E846F1F41C}"/>
    <dgm:cxn modelId="{ACDCCEC2-D3E7-44B5-86D5-E3193747DBB3}" type="presOf" srcId="{A646BE3A-4CEA-4D14-BB05-72F1D842E775}" destId="{5FC5BF31-9729-4CB7-9B0E-68C59794FAD2}" srcOrd="0" destOrd="0" presId="urn:microsoft.com/office/officeart/2005/8/layout/radial3"/>
    <dgm:cxn modelId="{ADC5C8DB-96BD-4664-8E49-55E7DB8AC26A}" srcId="{A646BE3A-4CEA-4D14-BB05-72F1D842E775}" destId="{7B44C618-80F0-432C-B8EA-DBB6444C6BC3}" srcOrd="0" destOrd="0" parTransId="{99B9437D-CFC8-4B39-8D2F-D89874FE6A07}" sibTransId="{0C4F743D-34CE-4BDD-B956-A8BD75ECFBE7}"/>
    <dgm:cxn modelId="{54E8D021-EF33-4B93-9DA0-393FB935E568}" type="presParOf" srcId="{5FC5BF31-9729-4CB7-9B0E-68C59794FAD2}" destId="{8F029873-3658-4FDE-9558-CE533E3A6E80}" srcOrd="0" destOrd="0" presId="urn:microsoft.com/office/officeart/2005/8/layout/radial3"/>
    <dgm:cxn modelId="{F83CBE6D-CE52-4262-8BCC-A215FA16F183}" type="presParOf" srcId="{8F029873-3658-4FDE-9558-CE533E3A6E80}" destId="{B19C361B-451A-42CB-A70E-C3E7878B92ED}" srcOrd="0" destOrd="0" presId="urn:microsoft.com/office/officeart/2005/8/layout/radial3"/>
    <dgm:cxn modelId="{C41224E7-D445-490D-A0E2-8A74A2334AFD}" type="presParOf" srcId="{8F029873-3658-4FDE-9558-CE533E3A6E80}" destId="{BCE5AA59-1127-4126-BCB7-45E3F5D36D15}" srcOrd="1" destOrd="0" presId="urn:microsoft.com/office/officeart/2005/8/layout/radial3"/>
    <dgm:cxn modelId="{B043BDDE-78D9-41C8-8DDF-DDF87A614555}" type="presParOf" srcId="{8F029873-3658-4FDE-9558-CE533E3A6E80}" destId="{BC0EF430-0C1A-4017-A06D-F13DC8A78677}" srcOrd="2" destOrd="0" presId="urn:microsoft.com/office/officeart/2005/8/layout/radial3"/>
    <dgm:cxn modelId="{17FFA92C-2265-4136-A8F1-EF4869D7B3F8}" type="presParOf" srcId="{8F029873-3658-4FDE-9558-CE533E3A6E80}" destId="{10F799F5-15D5-42B6-A966-5A92F27AC727}"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646BE3A-4CEA-4D14-BB05-72F1D842E775}" type="doc">
      <dgm:prSet loTypeId="urn:microsoft.com/office/officeart/2005/8/layout/radial3" loCatId="cycle" qsTypeId="urn:microsoft.com/office/officeart/2005/8/quickstyle/simple3" qsCatId="simple" csTypeId="urn:microsoft.com/office/officeart/2005/8/colors/colorful2" csCatId="colorful" phldr="1"/>
      <dgm:spPr/>
      <dgm:t>
        <a:bodyPr/>
        <a:lstStyle/>
        <a:p>
          <a:endParaRPr lang="en-US"/>
        </a:p>
      </dgm:t>
    </dgm:pt>
    <dgm:pt modelId="{7B44C618-80F0-432C-B8EA-DBB6444C6BC3}">
      <dgm:prSet phldrT="[Text]"/>
      <dgm:spPr/>
      <dgm:t>
        <a:bodyPr/>
        <a:lstStyle/>
        <a:p>
          <a:pPr algn="ctr" defTabSz="914400">
            <a:buNone/>
          </a:pPr>
          <a:r>
            <a:rPr lang="pt-BR" sz="1800" b="0" i="0" noProof="0" dirty="0">
              <a:latin typeface="Book Antiqua"/>
              <a:ea typeface="+mn-ea"/>
              <a:cs typeface="+mn-cs"/>
            </a:rPr>
            <a:t>Tato Magnético</a:t>
          </a:r>
        </a:p>
      </dgm:t>
    </dgm:pt>
    <dgm:pt modelId="{99B9437D-CFC8-4B39-8D2F-D89874FE6A07}" type="parTrans" cxnId="{ADC5C8DB-96BD-4664-8E49-55E7DB8AC26A}">
      <dgm:prSet/>
      <dgm:spPr/>
      <dgm:t>
        <a:bodyPr/>
        <a:lstStyle/>
        <a:p>
          <a:pPr algn="ctr"/>
          <a:endParaRPr lang="en-US"/>
        </a:p>
      </dgm:t>
    </dgm:pt>
    <dgm:pt modelId="{0C4F743D-34CE-4BDD-B956-A8BD75ECFBE7}" type="sibTrans" cxnId="{ADC5C8DB-96BD-4664-8E49-55E7DB8AC26A}">
      <dgm:prSet/>
      <dgm:spPr/>
      <dgm:t>
        <a:bodyPr/>
        <a:lstStyle/>
        <a:p>
          <a:pPr algn="ctr"/>
          <a:endParaRPr lang="en-US"/>
        </a:p>
      </dgm:t>
    </dgm:pt>
    <dgm:pt modelId="{5834E4E2-FED9-4F2E-9623-C1E5176729BE}">
      <dgm:prSet phldrT="[Text]"/>
      <dgm:spPr/>
      <dgm:t>
        <a:bodyPr/>
        <a:lstStyle/>
        <a:p>
          <a:pPr algn="ctr"/>
          <a:endParaRPr lang="en-US"/>
        </a:p>
      </dgm:t>
    </dgm:pt>
    <dgm:pt modelId="{8D0103B2-9290-43A0-B2BB-902C5C4138D3}" type="parTrans" cxnId="{C23B0B31-5276-489F-B2B9-456F3BD9950A}">
      <dgm:prSet/>
      <dgm:spPr/>
      <dgm:t>
        <a:bodyPr/>
        <a:lstStyle/>
        <a:p>
          <a:pPr algn="ctr"/>
          <a:endParaRPr lang="en-US"/>
        </a:p>
      </dgm:t>
    </dgm:pt>
    <dgm:pt modelId="{EED7B874-C0AB-49BC-A976-A5513FC3BCBF}" type="sibTrans" cxnId="{C23B0B31-5276-489F-B2B9-456F3BD9950A}">
      <dgm:prSet/>
      <dgm:spPr/>
      <dgm:t>
        <a:bodyPr/>
        <a:lstStyle/>
        <a:p>
          <a:pPr algn="ctr"/>
          <a:endParaRPr lang="en-US"/>
        </a:p>
      </dgm:t>
    </dgm:pt>
    <dgm:pt modelId="{BBBF3AEB-EC95-4202-AB1D-BFBB438F57AE}">
      <dgm:prSet phldrT="[Text]"/>
      <dgm:spPr/>
      <dgm:t>
        <a:bodyPr/>
        <a:lstStyle/>
        <a:p>
          <a:pPr algn="ctr"/>
          <a:endParaRPr lang="en-US"/>
        </a:p>
      </dgm:t>
    </dgm:pt>
    <dgm:pt modelId="{D18EBBF3-D49B-49B9-99E7-37D272A870DB}" type="parTrans" cxnId="{6B22594B-E0E3-4A01-A2C2-B1DED8BEAFF4}">
      <dgm:prSet/>
      <dgm:spPr/>
      <dgm:t>
        <a:bodyPr/>
        <a:lstStyle/>
        <a:p>
          <a:pPr algn="ctr"/>
          <a:endParaRPr lang="en-US"/>
        </a:p>
      </dgm:t>
    </dgm:pt>
    <dgm:pt modelId="{F28AE709-2001-4E37-B49E-45E1AA67F0E7}" type="sibTrans" cxnId="{6B22594B-E0E3-4A01-A2C2-B1DED8BEAFF4}">
      <dgm:prSet/>
      <dgm:spPr/>
      <dgm:t>
        <a:bodyPr/>
        <a:lstStyle/>
        <a:p>
          <a:pPr algn="ctr"/>
          <a:endParaRPr lang="en-US"/>
        </a:p>
      </dgm:t>
    </dgm:pt>
    <dgm:pt modelId="{97B7E203-F052-4671-82E3-8B6E7513646E}">
      <dgm:prSet phldrT="[Text]"/>
      <dgm:spPr/>
      <dgm:t>
        <a:bodyPr/>
        <a:lstStyle/>
        <a:p>
          <a:pPr algn="ctr"/>
          <a:endParaRPr lang="en-US"/>
        </a:p>
      </dgm:t>
    </dgm:pt>
    <dgm:pt modelId="{B1F93921-C084-47D5-BAF0-E976BA92CDBC}" type="parTrans" cxnId="{32E0555A-2109-4C80-8202-1BD2F8E09A12}">
      <dgm:prSet/>
      <dgm:spPr/>
      <dgm:t>
        <a:bodyPr/>
        <a:lstStyle/>
        <a:p>
          <a:pPr algn="ctr"/>
          <a:endParaRPr lang="en-US"/>
        </a:p>
      </dgm:t>
    </dgm:pt>
    <dgm:pt modelId="{3700239C-D67E-4039-919D-AE403B484DD5}" type="sibTrans" cxnId="{32E0555A-2109-4C80-8202-1BD2F8E09A12}">
      <dgm:prSet/>
      <dgm:spPr/>
      <dgm:t>
        <a:bodyPr/>
        <a:lstStyle/>
        <a:p>
          <a:pPr algn="ctr"/>
          <a:endParaRPr lang="en-US"/>
        </a:p>
      </dgm:t>
    </dgm:pt>
    <dgm:pt modelId="{D8C0B7C6-6BBF-437F-8202-84C3648D3191}">
      <dgm:prSet phldrT="[Text]"/>
      <dgm:spPr/>
      <dgm:t>
        <a:bodyPr/>
        <a:lstStyle/>
        <a:p>
          <a:pPr algn="ctr"/>
          <a:endParaRPr lang="en-US" dirty="0"/>
        </a:p>
      </dgm:t>
    </dgm:pt>
    <dgm:pt modelId="{8C21EB35-69D8-437C-A38C-A707D119F490}" type="parTrans" cxnId="{3CFC6826-BD12-470A-8846-1C2B7DAFA1D8}">
      <dgm:prSet/>
      <dgm:spPr/>
      <dgm:t>
        <a:bodyPr/>
        <a:lstStyle/>
        <a:p>
          <a:pPr algn="ctr"/>
          <a:endParaRPr lang="en-US"/>
        </a:p>
      </dgm:t>
    </dgm:pt>
    <dgm:pt modelId="{B31B31E4-4D61-41BC-9CF7-16D49C3F9B49}" type="sibTrans" cxnId="{3CFC6826-BD12-470A-8846-1C2B7DAFA1D8}">
      <dgm:prSet/>
      <dgm:spPr/>
      <dgm:t>
        <a:bodyPr/>
        <a:lstStyle/>
        <a:p>
          <a:pPr algn="ctr"/>
          <a:endParaRPr lang="en-US"/>
        </a:p>
      </dgm:t>
    </dgm:pt>
    <dgm:pt modelId="{8A33BA85-A636-4540-8371-5246FFE1C877}">
      <dgm:prSet phldrT="[Text]"/>
      <dgm:spPr/>
      <dgm:t>
        <a:bodyPr/>
        <a:lstStyle/>
        <a:p>
          <a:pPr algn="ctr" defTabSz="914400">
            <a:buNone/>
          </a:pPr>
          <a:r>
            <a:rPr lang="pt-BR" sz="1800" b="0" i="0" noProof="0" dirty="0">
              <a:latin typeface="Book Antiqua"/>
              <a:ea typeface="+mn-ea"/>
              <a:cs typeface="+mn-cs"/>
            </a:rPr>
            <a:t>Coronário Menos Congestão</a:t>
          </a:r>
        </a:p>
      </dgm:t>
    </dgm:pt>
    <dgm:pt modelId="{80BE666F-BCF6-4292-A024-9FE0A58FDFA2}" type="parTrans" cxnId="{FE675139-7E53-4CDF-AE92-FC9FB32AF926}">
      <dgm:prSet/>
      <dgm:spPr/>
      <dgm:t>
        <a:bodyPr/>
        <a:lstStyle/>
        <a:p>
          <a:pPr algn="ctr"/>
          <a:endParaRPr lang="en-US"/>
        </a:p>
      </dgm:t>
    </dgm:pt>
    <dgm:pt modelId="{91895FD4-2F79-4584-83EC-99800EFE631B}" type="sibTrans" cxnId="{FE675139-7E53-4CDF-AE92-FC9FB32AF926}">
      <dgm:prSet/>
      <dgm:spPr/>
      <dgm:t>
        <a:bodyPr/>
        <a:lstStyle/>
        <a:p>
          <a:pPr algn="ctr"/>
          <a:endParaRPr lang="en-US"/>
        </a:p>
      </dgm:t>
    </dgm:pt>
    <dgm:pt modelId="{362D6A0E-773E-4E7D-9364-40FDE87F2BE0}">
      <dgm:prSet phldrT="[Text]" custT="1"/>
      <dgm:spPr/>
      <dgm:t>
        <a:bodyPr/>
        <a:lstStyle/>
        <a:p>
          <a:pPr algn="ctr" defTabSz="914400">
            <a:buNone/>
          </a:pPr>
          <a:r>
            <a:rPr lang="pt-BR" sz="1800" b="0" i="0" noProof="0" dirty="0">
              <a:latin typeface="Book Antiqua"/>
              <a:ea typeface="+mn-ea"/>
              <a:cs typeface="+mn-cs"/>
            </a:rPr>
            <a:t>Frontal </a:t>
          </a:r>
        </a:p>
        <a:p>
          <a:pPr algn="ctr" defTabSz="914400">
            <a:buNone/>
          </a:pPr>
          <a:r>
            <a:rPr lang="pt-BR" sz="1800" b="0" i="0" noProof="0" dirty="0">
              <a:latin typeface="Book Antiqua"/>
              <a:ea typeface="+mn-ea"/>
              <a:cs typeface="+mn-cs"/>
            </a:rPr>
            <a:t>Menos Congestão</a:t>
          </a:r>
        </a:p>
      </dgm:t>
    </dgm:pt>
    <dgm:pt modelId="{85E0603D-BFBD-4148-92AB-BFB8D40D3BA4}" type="parTrans" cxnId="{72D8EEA1-DACB-4AA5-BD4F-321FE51B8776}">
      <dgm:prSet/>
      <dgm:spPr/>
      <dgm:t>
        <a:bodyPr/>
        <a:lstStyle/>
        <a:p>
          <a:pPr algn="ctr"/>
          <a:endParaRPr lang="en-US"/>
        </a:p>
      </dgm:t>
    </dgm:pt>
    <dgm:pt modelId="{8461864B-9B28-4D6E-9DD5-34E846F1F41C}" type="sibTrans" cxnId="{72D8EEA1-DACB-4AA5-BD4F-321FE51B8776}">
      <dgm:prSet/>
      <dgm:spPr/>
      <dgm:t>
        <a:bodyPr/>
        <a:lstStyle/>
        <a:p>
          <a:pPr algn="ctr"/>
          <a:endParaRPr lang="en-US"/>
        </a:p>
      </dgm:t>
    </dgm:pt>
    <dgm:pt modelId="{AC768ACE-0052-40A8-AF90-C9BAE2ECD6B7}">
      <dgm:prSet phldrT="[Text]" custT="1"/>
      <dgm:spPr/>
      <dgm:t>
        <a:bodyPr/>
        <a:lstStyle/>
        <a:p>
          <a:pPr algn="ctr" defTabSz="914400">
            <a:buNone/>
          </a:pPr>
          <a:r>
            <a:rPr lang="pt-BR" sz="1800" b="0" i="0" noProof="0" dirty="0">
              <a:latin typeface="Book Antiqua"/>
              <a:ea typeface="+mn-ea"/>
              <a:cs typeface="+mn-cs"/>
            </a:rPr>
            <a:t>Genésico</a:t>
          </a:r>
        </a:p>
        <a:p>
          <a:pPr algn="ctr" defTabSz="914400">
            <a:buNone/>
          </a:pPr>
          <a:r>
            <a:rPr lang="pt-BR" sz="1800" b="0" i="0" noProof="0" dirty="0">
              <a:latin typeface="Book Antiqua"/>
              <a:ea typeface="+mn-ea"/>
              <a:cs typeface="+mn-cs"/>
            </a:rPr>
            <a:t>Menos descompensado em relação ao 1º</a:t>
          </a:r>
        </a:p>
      </dgm:t>
    </dgm:pt>
    <dgm:pt modelId="{4FDD42E2-922C-4F6C-8CEB-3470DEA6D6CB}" type="parTrans" cxnId="{7B5C1A1C-E3FA-465A-AD95-A609E0CF28E1}">
      <dgm:prSet/>
      <dgm:spPr/>
      <dgm:t>
        <a:bodyPr/>
        <a:lstStyle/>
        <a:p>
          <a:pPr algn="ctr"/>
          <a:endParaRPr lang="en-US"/>
        </a:p>
      </dgm:t>
    </dgm:pt>
    <dgm:pt modelId="{19446A0A-AAD4-49FF-8953-24C84DD68547}" type="sibTrans" cxnId="{7B5C1A1C-E3FA-465A-AD95-A609E0CF28E1}">
      <dgm:prSet/>
      <dgm:spPr/>
      <dgm:t>
        <a:bodyPr/>
        <a:lstStyle/>
        <a:p>
          <a:pPr algn="ctr"/>
          <a:endParaRPr lang="en-US"/>
        </a:p>
      </dgm:t>
    </dgm:pt>
    <dgm:pt modelId="{5FC5BF31-9729-4CB7-9B0E-68C59794FAD2}" type="pres">
      <dgm:prSet presAssocID="{A646BE3A-4CEA-4D14-BB05-72F1D842E775}" presName="composite" presStyleCnt="0">
        <dgm:presLayoutVars>
          <dgm:chMax val="1"/>
          <dgm:dir/>
          <dgm:resizeHandles val="exact"/>
        </dgm:presLayoutVars>
      </dgm:prSet>
      <dgm:spPr/>
    </dgm:pt>
    <dgm:pt modelId="{8F029873-3658-4FDE-9558-CE533E3A6E80}" type="pres">
      <dgm:prSet presAssocID="{A646BE3A-4CEA-4D14-BB05-72F1D842E775}" presName="radial" presStyleCnt="0">
        <dgm:presLayoutVars>
          <dgm:animLvl val="ctr"/>
        </dgm:presLayoutVars>
      </dgm:prSet>
      <dgm:spPr/>
    </dgm:pt>
    <dgm:pt modelId="{B19C361B-451A-42CB-A70E-C3E7878B92ED}" type="pres">
      <dgm:prSet presAssocID="{7B44C618-80F0-432C-B8EA-DBB6444C6BC3}" presName="centerShape" presStyleLbl="vennNode1" presStyleIdx="0" presStyleCnt="4"/>
      <dgm:spPr/>
    </dgm:pt>
    <dgm:pt modelId="{BCE5AA59-1127-4126-BCB7-45E3F5D36D15}" type="pres">
      <dgm:prSet presAssocID="{8A33BA85-A636-4540-8371-5246FFE1C877}" presName="node" presStyleLbl="vennNode1" presStyleIdx="1" presStyleCnt="4" custScaleX="211766">
        <dgm:presLayoutVars>
          <dgm:bulletEnabled val="1"/>
        </dgm:presLayoutVars>
      </dgm:prSet>
      <dgm:spPr/>
    </dgm:pt>
    <dgm:pt modelId="{BC0EF430-0C1A-4017-A06D-F13DC8A78677}" type="pres">
      <dgm:prSet presAssocID="{362D6A0E-773E-4E7D-9364-40FDE87F2BE0}" presName="node" presStyleLbl="vennNode1" presStyleIdx="2" presStyleCnt="4" custScaleX="189803">
        <dgm:presLayoutVars>
          <dgm:bulletEnabled val="1"/>
        </dgm:presLayoutVars>
      </dgm:prSet>
      <dgm:spPr/>
    </dgm:pt>
    <dgm:pt modelId="{10F799F5-15D5-42B6-A966-5A92F27AC727}" type="pres">
      <dgm:prSet presAssocID="{AC768ACE-0052-40A8-AF90-C9BAE2ECD6B7}" presName="node" presStyleLbl="vennNode1" presStyleIdx="3" presStyleCnt="4" custScaleX="264071" custRadScaleRad="118814" custRadScaleInc="1069">
        <dgm:presLayoutVars>
          <dgm:bulletEnabled val="1"/>
        </dgm:presLayoutVars>
      </dgm:prSet>
      <dgm:spPr/>
    </dgm:pt>
  </dgm:ptLst>
  <dgm:cxnLst>
    <dgm:cxn modelId="{5165D60A-4D45-49F7-A32D-64D3C7BDC750}" type="presOf" srcId="{8A33BA85-A636-4540-8371-5246FFE1C877}" destId="{BCE5AA59-1127-4126-BCB7-45E3F5D36D15}" srcOrd="0" destOrd="0" presId="urn:microsoft.com/office/officeart/2005/8/layout/radial3"/>
    <dgm:cxn modelId="{7B5C1A1C-E3FA-465A-AD95-A609E0CF28E1}" srcId="{7B44C618-80F0-432C-B8EA-DBB6444C6BC3}" destId="{AC768ACE-0052-40A8-AF90-C9BAE2ECD6B7}" srcOrd="2" destOrd="0" parTransId="{4FDD42E2-922C-4F6C-8CEB-3470DEA6D6CB}" sibTransId="{19446A0A-AAD4-49FF-8953-24C84DD68547}"/>
    <dgm:cxn modelId="{6F162624-09D9-4B4F-982A-4E9361E615AE}" type="presOf" srcId="{362D6A0E-773E-4E7D-9364-40FDE87F2BE0}" destId="{BC0EF430-0C1A-4017-A06D-F13DC8A78677}" srcOrd="0" destOrd="0" presId="urn:microsoft.com/office/officeart/2005/8/layout/radial3"/>
    <dgm:cxn modelId="{3CFC6826-BD12-470A-8846-1C2B7DAFA1D8}" srcId="{A646BE3A-4CEA-4D14-BB05-72F1D842E775}" destId="{D8C0B7C6-6BBF-437F-8202-84C3648D3191}" srcOrd="4" destOrd="0" parTransId="{8C21EB35-69D8-437C-A38C-A707D119F490}" sibTransId="{B31B31E4-4D61-41BC-9CF7-16D49C3F9B49}"/>
    <dgm:cxn modelId="{C23B0B31-5276-489F-B2B9-456F3BD9950A}" srcId="{A646BE3A-4CEA-4D14-BB05-72F1D842E775}" destId="{5834E4E2-FED9-4F2E-9623-C1E5176729BE}" srcOrd="1" destOrd="0" parTransId="{8D0103B2-9290-43A0-B2BB-902C5C4138D3}" sibTransId="{EED7B874-C0AB-49BC-A976-A5513FC3BCBF}"/>
    <dgm:cxn modelId="{FE675139-7E53-4CDF-AE92-FC9FB32AF926}" srcId="{7B44C618-80F0-432C-B8EA-DBB6444C6BC3}" destId="{8A33BA85-A636-4540-8371-5246FFE1C877}" srcOrd="0" destOrd="0" parTransId="{80BE666F-BCF6-4292-A024-9FE0A58FDFA2}" sibTransId="{91895FD4-2F79-4584-83EC-99800EFE631B}"/>
    <dgm:cxn modelId="{0214A167-FBFC-4918-B95B-076632659BD6}" type="presOf" srcId="{A646BE3A-4CEA-4D14-BB05-72F1D842E775}" destId="{5FC5BF31-9729-4CB7-9B0E-68C59794FAD2}" srcOrd="0" destOrd="0" presId="urn:microsoft.com/office/officeart/2005/8/layout/radial3"/>
    <dgm:cxn modelId="{E4367848-F152-4BA0-8BD1-D9262002BE6D}" type="presOf" srcId="{7B44C618-80F0-432C-B8EA-DBB6444C6BC3}" destId="{B19C361B-451A-42CB-A70E-C3E7878B92ED}" srcOrd="0" destOrd="0" presId="urn:microsoft.com/office/officeart/2005/8/layout/radial3"/>
    <dgm:cxn modelId="{6B22594B-E0E3-4A01-A2C2-B1DED8BEAFF4}" srcId="{A646BE3A-4CEA-4D14-BB05-72F1D842E775}" destId="{BBBF3AEB-EC95-4202-AB1D-BFBB438F57AE}" srcOrd="2" destOrd="0" parTransId="{D18EBBF3-D49B-49B9-99E7-37D272A870DB}" sibTransId="{F28AE709-2001-4E37-B49E-45E1AA67F0E7}"/>
    <dgm:cxn modelId="{32E0555A-2109-4C80-8202-1BD2F8E09A12}" srcId="{A646BE3A-4CEA-4D14-BB05-72F1D842E775}" destId="{97B7E203-F052-4671-82E3-8B6E7513646E}" srcOrd="3" destOrd="0" parTransId="{B1F93921-C084-47D5-BAF0-E976BA92CDBC}" sibTransId="{3700239C-D67E-4039-919D-AE403B484DD5}"/>
    <dgm:cxn modelId="{72D8EEA1-DACB-4AA5-BD4F-321FE51B8776}" srcId="{7B44C618-80F0-432C-B8EA-DBB6444C6BC3}" destId="{362D6A0E-773E-4E7D-9364-40FDE87F2BE0}" srcOrd="1" destOrd="0" parTransId="{85E0603D-BFBD-4148-92AB-BFB8D40D3BA4}" sibTransId="{8461864B-9B28-4D6E-9DD5-34E846F1F41C}"/>
    <dgm:cxn modelId="{ADC5C8DB-96BD-4664-8E49-55E7DB8AC26A}" srcId="{A646BE3A-4CEA-4D14-BB05-72F1D842E775}" destId="{7B44C618-80F0-432C-B8EA-DBB6444C6BC3}" srcOrd="0" destOrd="0" parTransId="{99B9437D-CFC8-4B39-8D2F-D89874FE6A07}" sibTransId="{0C4F743D-34CE-4BDD-B956-A8BD75ECFBE7}"/>
    <dgm:cxn modelId="{85C7FFFE-F22A-4B52-BC12-56047FE43CDD}" type="presOf" srcId="{AC768ACE-0052-40A8-AF90-C9BAE2ECD6B7}" destId="{10F799F5-15D5-42B6-A966-5A92F27AC727}" srcOrd="0" destOrd="0" presId="urn:microsoft.com/office/officeart/2005/8/layout/radial3"/>
    <dgm:cxn modelId="{DAEED4EB-DD56-4AA1-841D-05957554E5B6}" type="presParOf" srcId="{5FC5BF31-9729-4CB7-9B0E-68C59794FAD2}" destId="{8F029873-3658-4FDE-9558-CE533E3A6E80}" srcOrd="0" destOrd="0" presId="urn:microsoft.com/office/officeart/2005/8/layout/radial3"/>
    <dgm:cxn modelId="{FA97F1E6-250C-4B6B-85F6-A1233110F716}" type="presParOf" srcId="{8F029873-3658-4FDE-9558-CE533E3A6E80}" destId="{B19C361B-451A-42CB-A70E-C3E7878B92ED}" srcOrd="0" destOrd="0" presId="urn:microsoft.com/office/officeart/2005/8/layout/radial3"/>
    <dgm:cxn modelId="{844C0890-6CF7-467B-85D0-98A6512BEBA1}" type="presParOf" srcId="{8F029873-3658-4FDE-9558-CE533E3A6E80}" destId="{BCE5AA59-1127-4126-BCB7-45E3F5D36D15}" srcOrd="1" destOrd="0" presId="urn:microsoft.com/office/officeart/2005/8/layout/radial3"/>
    <dgm:cxn modelId="{EEA6B7C3-956A-4BA1-9B95-5FB483FBAD1A}" type="presParOf" srcId="{8F029873-3658-4FDE-9558-CE533E3A6E80}" destId="{BC0EF430-0C1A-4017-A06D-F13DC8A78677}" srcOrd="2" destOrd="0" presId="urn:microsoft.com/office/officeart/2005/8/layout/radial3"/>
    <dgm:cxn modelId="{13442793-701B-4121-BEDC-2608E9ABD3F2}" type="presParOf" srcId="{8F029873-3658-4FDE-9558-CE533E3A6E80}" destId="{10F799F5-15D5-42B6-A966-5A92F27AC727}"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46BE3A-4CEA-4D14-BB05-72F1D842E775}" type="doc">
      <dgm:prSet loTypeId="urn:microsoft.com/office/officeart/2005/8/layout/radial3" loCatId="cycle" qsTypeId="urn:microsoft.com/office/officeart/2005/8/quickstyle/simple3" qsCatId="simple" csTypeId="urn:microsoft.com/office/officeart/2005/8/colors/colorful2" csCatId="colorful" phldr="1"/>
      <dgm:spPr/>
      <dgm:t>
        <a:bodyPr/>
        <a:lstStyle/>
        <a:p>
          <a:endParaRPr lang="en-US"/>
        </a:p>
      </dgm:t>
    </dgm:pt>
    <dgm:pt modelId="{7B44C618-80F0-432C-B8EA-DBB6444C6BC3}">
      <dgm:prSet phldrT="[Text]"/>
      <dgm:spPr/>
      <dgm:t>
        <a:bodyPr/>
        <a:lstStyle/>
        <a:p>
          <a:pPr algn="ctr" defTabSz="914400">
            <a:buNone/>
          </a:pPr>
          <a:r>
            <a:rPr lang="pt-BR" sz="1800" b="0" i="0" noProof="0" dirty="0">
              <a:latin typeface="Book Antiqua"/>
              <a:ea typeface="+mn-ea"/>
              <a:cs typeface="+mn-cs"/>
            </a:rPr>
            <a:t>Resultados obtidos 2º encontro</a:t>
          </a:r>
        </a:p>
      </dgm:t>
    </dgm:pt>
    <dgm:pt modelId="{99B9437D-CFC8-4B39-8D2F-D89874FE6A07}" type="parTrans" cxnId="{ADC5C8DB-96BD-4664-8E49-55E7DB8AC26A}">
      <dgm:prSet/>
      <dgm:spPr/>
      <dgm:t>
        <a:bodyPr/>
        <a:lstStyle/>
        <a:p>
          <a:pPr algn="ctr"/>
          <a:endParaRPr lang="en-US"/>
        </a:p>
      </dgm:t>
    </dgm:pt>
    <dgm:pt modelId="{0C4F743D-34CE-4BDD-B956-A8BD75ECFBE7}" type="sibTrans" cxnId="{ADC5C8DB-96BD-4664-8E49-55E7DB8AC26A}">
      <dgm:prSet/>
      <dgm:spPr/>
      <dgm:t>
        <a:bodyPr/>
        <a:lstStyle/>
        <a:p>
          <a:pPr algn="ctr"/>
          <a:endParaRPr lang="en-US"/>
        </a:p>
      </dgm:t>
    </dgm:pt>
    <dgm:pt modelId="{5834E4E2-FED9-4F2E-9623-C1E5176729BE}">
      <dgm:prSet phldrT="[Text]"/>
      <dgm:spPr/>
      <dgm:t>
        <a:bodyPr/>
        <a:lstStyle/>
        <a:p>
          <a:pPr algn="ctr"/>
          <a:endParaRPr lang="en-US"/>
        </a:p>
      </dgm:t>
    </dgm:pt>
    <dgm:pt modelId="{8D0103B2-9290-43A0-B2BB-902C5C4138D3}" type="parTrans" cxnId="{C23B0B31-5276-489F-B2B9-456F3BD9950A}">
      <dgm:prSet/>
      <dgm:spPr/>
      <dgm:t>
        <a:bodyPr/>
        <a:lstStyle/>
        <a:p>
          <a:pPr algn="ctr"/>
          <a:endParaRPr lang="en-US"/>
        </a:p>
      </dgm:t>
    </dgm:pt>
    <dgm:pt modelId="{EED7B874-C0AB-49BC-A976-A5513FC3BCBF}" type="sibTrans" cxnId="{C23B0B31-5276-489F-B2B9-456F3BD9950A}">
      <dgm:prSet/>
      <dgm:spPr/>
      <dgm:t>
        <a:bodyPr/>
        <a:lstStyle/>
        <a:p>
          <a:pPr algn="ctr"/>
          <a:endParaRPr lang="en-US"/>
        </a:p>
      </dgm:t>
    </dgm:pt>
    <dgm:pt modelId="{BBBF3AEB-EC95-4202-AB1D-BFBB438F57AE}">
      <dgm:prSet phldrT="[Text]"/>
      <dgm:spPr/>
      <dgm:t>
        <a:bodyPr/>
        <a:lstStyle/>
        <a:p>
          <a:pPr algn="ctr"/>
          <a:endParaRPr lang="en-US"/>
        </a:p>
      </dgm:t>
    </dgm:pt>
    <dgm:pt modelId="{D18EBBF3-D49B-49B9-99E7-37D272A870DB}" type="parTrans" cxnId="{6B22594B-E0E3-4A01-A2C2-B1DED8BEAFF4}">
      <dgm:prSet/>
      <dgm:spPr/>
      <dgm:t>
        <a:bodyPr/>
        <a:lstStyle/>
        <a:p>
          <a:pPr algn="ctr"/>
          <a:endParaRPr lang="en-US"/>
        </a:p>
      </dgm:t>
    </dgm:pt>
    <dgm:pt modelId="{F28AE709-2001-4E37-B49E-45E1AA67F0E7}" type="sibTrans" cxnId="{6B22594B-E0E3-4A01-A2C2-B1DED8BEAFF4}">
      <dgm:prSet/>
      <dgm:spPr/>
      <dgm:t>
        <a:bodyPr/>
        <a:lstStyle/>
        <a:p>
          <a:pPr algn="ctr"/>
          <a:endParaRPr lang="en-US"/>
        </a:p>
      </dgm:t>
    </dgm:pt>
    <dgm:pt modelId="{97B7E203-F052-4671-82E3-8B6E7513646E}">
      <dgm:prSet phldrT="[Text]"/>
      <dgm:spPr/>
      <dgm:t>
        <a:bodyPr/>
        <a:lstStyle/>
        <a:p>
          <a:pPr algn="ctr"/>
          <a:endParaRPr lang="en-US"/>
        </a:p>
      </dgm:t>
    </dgm:pt>
    <dgm:pt modelId="{B1F93921-C084-47D5-BAF0-E976BA92CDBC}" type="parTrans" cxnId="{32E0555A-2109-4C80-8202-1BD2F8E09A12}">
      <dgm:prSet/>
      <dgm:spPr/>
      <dgm:t>
        <a:bodyPr/>
        <a:lstStyle/>
        <a:p>
          <a:pPr algn="ctr"/>
          <a:endParaRPr lang="en-US"/>
        </a:p>
      </dgm:t>
    </dgm:pt>
    <dgm:pt modelId="{3700239C-D67E-4039-919D-AE403B484DD5}" type="sibTrans" cxnId="{32E0555A-2109-4C80-8202-1BD2F8E09A12}">
      <dgm:prSet/>
      <dgm:spPr/>
      <dgm:t>
        <a:bodyPr/>
        <a:lstStyle/>
        <a:p>
          <a:pPr algn="ctr"/>
          <a:endParaRPr lang="en-US"/>
        </a:p>
      </dgm:t>
    </dgm:pt>
    <dgm:pt modelId="{D8C0B7C6-6BBF-437F-8202-84C3648D3191}">
      <dgm:prSet phldrT="[Text]"/>
      <dgm:spPr/>
      <dgm:t>
        <a:bodyPr/>
        <a:lstStyle/>
        <a:p>
          <a:pPr algn="ctr"/>
          <a:endParaRPr lang="en-US" dirty="0"/>
        </a:p>
      </dgm:t>
    </dgm:pt>
    <dgm:pt modelId="{8C21EB35-69D8-437C-A38C-A707D119F490}" type="parTrans" cxnId="{3CFC6826-BD12-470A-8846-1C2B7DAFA1D8}">
      <dgm:prSet/>
      <dgm:spPr/>
      <dgm:t>
        <a:bodyPr/>
        <a:lstStyle/>
        <a:p>
          <a:pPr algn="ctr"/>
          <a:endParaRPr lang="en-US"/>
        </a:p>
      </dgm:t>
    </dgm:pt>
    <dgm:pt modelId="{B31B31E4-4D61-41BC-9CF7-16D49C3F9B49}" type="sibTrans" cxnId="{3CFC6826-BD12-470A-8846-1C2B7DAFA1D8}">
      <dgm:prSet/>
      <dgm:spPr/>
      <dgm:t>
        <a:bodyPr/>
        <a:lstStyle/>
        <a:p>
          <a:pPr algn="ctr"/>
          <a:endParaRPr lang="en-US"/>
        </a:p>
      </dgm:t>
    </dgm:pt>
    <dgm:pt modelId="{8A33BA85-A636-4540-8371-5246FFE1C877}">
      <dgm:prSet phldrT="[Text]"/>
      <dgm:spPr/>
      <dgm:t>
        <a:bodyPr/>
        <a:lstStyle/>
        <a:p>
          <a:pPr algn="ctr" defTabSz="914400">
            <a:buNone/>
          </a:pPr>
          <a:r>
            <a:rPr lang="pt-BR" sz="1800" dirty="0"/>
            <a:t>Psíquicos</a:t>
          </a:r>
          <a:r>
            <a:rPr lang="pt-BR" sz="1800" b="0" i="0" noProof="0" dirty="0">
              <a:latin typeface="Book Antiqua"/>
              <a:ea typeface="+mn-ea"/>
              <a:cs typeface="+mn-cs"/>
            </a:rPr>
            <a:t> </a:t>
          </a:r>
        </a:p>
        <a:p>
          <a:pPr algn="ctr" defTabSz="914400">
            <a:buNone/>
          </a:pPr>
          <a:r>
            <a:rPr lang="pt-BR" sz="1800" b="0" i="0" noProof="0" dirty="0">
              <a:latin typeface="Book Antiqua"/>
              <a:ea typeface="+mn-ea"/>
              <a:cs typeface="+mn-cs"/>
            </a:rPr>
            <a:t>Melhora significativa</a:t>
          </a:r>
        </a:p>
      </dgm:t>
    </dgm:pt>
    <dgm:pt modelId="{80BE666F-BCF6-4292-A024-9FE0A58FDFA2}" type="parTrans" cxnId="{FE675139-7E53-4CDF-AE92-FC9FB32AF926}">
      <dgm:prSet/>
      <dgm:spPr/>
      <dgm:t>
        <a:bodyPr/>
        <a:lstStyle/>
        <a:p>
          <a:pPr algn="ctr"/>
          <a:endParaRPr lang="en-US"/>
        </a:p>
      </dgm:t>
    </dgm:pt>
    <dgm:pt modelId="{91895FD4-2F79-4584-83EC-99800EFE631B}" type="sibTrans" cxnId="{FE675139-7E53-4CDF-AE92-FC9FB32AF926}">
      <dgm:prSet/>
      <dgm:spPr/>
      <dgm:t>
        <a:bodyPr/>
        <a:lstStyle/>
        <a:p>
          <a:pPr algn="ctr"/>
          <a:endParaRPr lang="en-US"/>
        </a:p>
      </dgm:t>
    </dgm:pt>
    <dgm:pt modelId="{362D6A0E-773E-4E7D-9364-40FDE87F2BE0}">
      <dgm:prSet phldrT="[Text]" custT="1"/>
      <dgm:spPr/>
      <dgm:t>
        <a:bodyPr/>
        <a:lstStyle/>
        <a:p>
          <a:pPr algn="ctr" defTabSz="914400">
            <a:buNone/>
          </a:pPr>
          <a:r>
            <a:rPr lang="pt-BR" sz="2400" dirty="0">
              <a:solidFill>
                <a:srgbClr val="FF0000"/>
              </a:solidFill>
            </a:rPr>
            <a:t>Espiritual</a:t>
          </a:r>
          <a:r>
            <a:rPr lang="pt-BR" sz="2400" b="0" i="0" noProof="0" dirty="0">
              <a:solidFill>
                <a:srgbClr val="FF0000"/>
              </a:solidFill>
              <a:latin typeface="Book Antiqua"/>
              <a:ea typeface="+mn-ea"/>
              <a:cs typeface="+mn-cs"/>
            </a:rPr>
            <a:t> </a:t>
          </a:r>
        </a:p>
        <a:p>
          <a:pPr algn="ctr" defTabSz="914400">
            <a:buNone/>
          </a:pPr>
          <a:r>
            <a:rPr lang="pt-BR" sz="1800" dirty="0"/>
            <a:t>Sentindo leve novamente com sensação de esta liberto </a:t>
          </a:r>
          <a:endParaRPr lang="pt-BR" sz="1800" b="0" i="0" noProof="0" dirty="0">
            <a:latin typeface="Book Antiqua"/>
            <a:ea typeface="+mn-ea"/>
            <a:cs typeface="+mn-cs"/>
          </a:endParaRPr>
        </a:p>
      </dgm:t>
    </dgm:pt>
    <dgm:pt modelId="{85E0603D-BFBD-4148-92AB-BFB8D40D3BA4}" type="parTrans" cxnId="{72D8EEA1-DACB-4AA5-BD4F-321FE51B8776}">
      <dgm:prSet/>
      <dgm:spPr/>
      <dgm:t>
        <a:bodyPr/>
        <a:lstStyle/>
        <a:p>
          <a:pPr algn="ctr"/>
          <a:endParaRPr lang="en-US"/>
        </a:p>
      </dgm:t>
    </dgm:pt>
    <dgm:pt modelId="{8461864B-9B28-4D6E-9DD5-34E846F1F41C}" type="sibTrans" cxnId="{72D8EEA1-DACB-4AA5-BD4F-321FE51B8776}">
      <dgm:prSet/>
      <dgm:spPr/>
      <dgm:t>
        <a:bodyPr/>
        <a:lstStyle/>
        <a:p>
          <a:pPr algn="ctr"/>
          <a:endParaRPr lang="en-US"/>
        </a:p>
      </dgm:t>
    </dgm:pt>
    <dgm:pt modelId="{AC768ACE-0052-40A8-AF90-C9BAE2ECD6B7}">
      <dgm:prSet phldrT="[Text]" custT="1"/>
      <dgm:spPr/>
      <dgm:t>
        <a:bodyPr/>
        <a:lstStyle/>
        <a:p>
          <a:pPr algn="ctr" defTabSz="914400">
            <a:buNone/>
          </a:pPr>
          <a:r>
            <a:rPr lang="pt-BR" sz="1800" dirty="0"/>
            <a:t>Físicos</a:t>
          </a:r>
          <a:r>
            <a:rPr lang="pt-BR" sz="1800" b="0" i="0" noProof="0" dirty="0">
              <a:latin typeface="Book Antiqua"/>
              <a:ea typeface="+mn-ea"/>
              <a:cs typeface="+mn-cs"/>
            </a:rPr>
            <a:t> </a:t>
          </a:r>
        </a:p>
        <a:p>
          <a:pPr algn="ctr" defTabSz="914400">
            <a:buNone/>
          </a:pPr>
          <a:r>
            <a:rPr lang="pt-BR" sz="1800" b="0" i="0" noProof="0" dirty="0">
              <a:latin typeface="Book Antiqua"/>
              <a:ea typeface="+mn-ea"/>
              <a:cs typeface="+mn-cs"/>
            </a:rPr>
            <a:t>Atividade sexual melhorada</a:t>
          </a:r>
        </a:p>
      </dgm:t>
    </dgm:pt>
    <dgm:pt modelId="{4FDD42E2-922C-4F6C-8CEB-3470DEA6D6CB}" type="parTrans" cxnId="{7B5C1A1C-E3FA-465A-AD95-A609E0CF28E1}">
      <dgm:prSet/>
      <dgm:spPr/>
      <dgm:t>
        <a:bodyPr/>
        <a:lstStyle/>
        <a:p>
          <a:pPr algn="ctr"/>
          <a:endParaRPr lang="en-US"/>
        </a:p>
      </dgm:t>
    </dgm:pt>
    <dgm:pt modelId="{19446A0A-AAD4-49FF-8953-24C84DD68547}" type="sibTrans" cxnId="{7B5C1A1C-E3FA-465A-AD95-A609E0CF28E1}">
      <dgm:prSet/>
      <dgm:spPr/>
      <dgm:t>
        <a:bodyPr/>
        <a:lstStyle/>
        <a:p>
          <a:pPr algn="ctr"/>
          <a:endParaRPr lang="en-US"/>
        </a:p>
      </dgm:t>
    </dgm:pt>
    <dgm:pt modelId="{5FC5BF31-9729-4CB7-9B0E-68C59794FAD2}" type="pres">
      <dgm:prSet presAssocID="{A646BE3A-4CEA-4D14-BB05-72F1D842E775}" presName="composite" presStyleCnt="0">
        <dgm:presLayoutVars>
          <dgm:chMax val="1"/>
          <dgm:dir/>
          <dgm:resizeHandles val="exact"/>
        </dgm:presLayoutVars>
      </dgm:prSet>
      <dgm:spPr/>
    </dgm:pt>
    <dgm:pt modelId="{8F029873-3658-4FDE-9558-CE533E3A6E80}" type="pres">
      <dgm:prSet presAssocID="{A646BE3A-4CEA-4D14-BB05-72F1D842E775}" presName="radial" presStyleCnt="0">
        <dgm:presLayoutVars>
          <dgm:animLvl val="ctr"/>
        </dgm:presLayoutVars>
      </dgm:prSet>
      <dgm:spPr/>
    </dgm:pt>
    <dgm:pt modelId="{B19C361B-451A-42CB-A70E-C3E7878B92ED}" type="pres">
      <dgm:prSet presAssocID="{7B44C618-80F0-432C-B8EA-DBB6444C6BC3}" presName="centerShape" presStyleLbl="vennNode1" presStyleIdx="0" presStyleCnt="4"/>
      <dgm:spPr/>
    </dgm:pt>
    <dgm:pt modelId="{BCE5AA59-1127-4126-BCB7-45E3F5D36D15}" type="pres">
      <dgm:prSet presAssocID="{8A33BA85-A636-4540-8371-5246FFE1C877}" presName="node" presStyleLbl="vennNode1" presStyleIdx="1" presStyleCnt="4" custScaleX="265036">
        <dgm:presLayoutVars>
          <dgm:bulletEnabled val="1"/>
        </dgm:presLayoutVars>
      </dgm:prSet>
      <dgm:spPr/>
    </dgm:pt>
    <dgm:pt modelId="{BC0EF430-0C1A-4017-A06D-F13DC8A78677}" type="pres">
      <dgm:prSet presAssocID="{362D6A0E-773E-4E7D-9364-40FDE87F2BE0}" presName="node" presStyleLbl="vennNode1" presStyleIdx="2" presStyleCnt="4" custScaleX="360938" custScaleY="160721" custRadScaleRad="160231" custRadScaleInc="-3911">
        <dgm:presLayoutVars>
          <dgm:bulletEnabled val="1"/>
        </dgm:presLayoutVars>
      </dgm:prSet>
      <dgm:spPr/>
    </dgm:pt>
    <dgm:pt modelId="{10F799F5-15D5-42B6-A966-5A92F27AC727}" type="pres">
      <dgm:prSet presAssocID="{AC768ACE-0052-40A8-AF90-C9BAE2ECD6B7}" presName="node" presStyleLbl="vennNode1" presStyleIdx="3" presStyleCnt="4" custScaleX="220315">
        <dgm:presLayoutVars>
          <dgm:bulletEnabled val="1"/>
        </dgm:presLayoutVars>
      </dgm:prSet>
      <dgm:spPr/>
    </dgm:pt>
  </dgm:ptLst>
  <dgm:cxnLst>
    <dgm:cxn modelId="{7B5C1A1C-E3FA-465A-AD95-A609E0CF28E1}" srcId="{7B44C618-80F0-432C-B8EA-DBB6444C6BC3}" destId="{AC768ACE-0052-40A8-AF90-C9BAE2ECD6B7}" srcOrd="2" destOrd="0" parTransId="{4FDD42E2-922C-4F6C-8CEB-3470DEA6D6CB}" sibTransId="{19446A0A-AAD4-49FF-8953-24C84DD68547}"/>
    <dgm:cxn modelId="{8752CD1C-D92D-44BA-96CF-5EF51627774C}" type="presOf" srcId="{8A33BA85-A636-4540-8371-5246FFE1C877}" destId="{BCE5AA59-1127-4126-BCB7-45E3F5D36D15}" srcOrd="0" destOrd="0" presId="urn:microsoft.com/office/officeart/2005/8/layout/radial3"/>
    <dgm:cxn modelId="{3CFC6826-BD12-470A-8846-1C2B7DAFA1D8}" srcId="{A646BE3A-4CEA-4D14-BB05-72F1D842E775}" destId="{D8C0B7C6-6BBF-437F-8202-84C3648D3191}" srcOrd="4" destOrd="0" parTransId="{8C21EB35-69D8-437C-A38C-A707D119F490}" sibTransId="{B31B31E4-4D61-41BC-9CF7-16D49C3F9B49}"/>
    <dgm:cxn modelId="{1CB9302B-6295-4762-B71B-E121E33F179E}" type="presOf" srcId="{362D6A0E-773E-4E7D-9364-40FDE87F2BE0}" destId="{BC0EF430-0C1A-4017-A06D-F13DC8A78677}" srcOrd="0" destOrd="0" presId="urn:microsoft.com/office/officeart/2005/8/layout/radial3"/>
    <dgm:cxn modelId="{C23B0B31-5276-489F-B2B9-456F3BD9950A}" srcId="{A646BE3A-4CEA-4D14-BB05-72F1D842E775}" destId="{5834E4E2-FED9-4F2E-9623-C1E5176729BE}" srcOrd="1" destOrd="0" parTransId="{8D0103B2-9290-43A0-B2BB-902C5C4138D3}" sibTransId="{EED7B874-C0AB-49BC-A976-A5513FC3BCBF}"/>
    <dgm:cxn modelId="{FE675139-7E53-4CDF-AE92-FC9FB32AF926}" srcId="{7B44C618-80F0-432C-B8EA-DBB6444C6BC3}" destId="{8A33BA85-A636-4540-8371-5246FFE1C877}" srcOrd="0" destOrd="0" parTransId="{80BE666F-BCF6-4292-A024-9FE0A58FDFA2}" sibTransId="{91895FD4-2F79-4584-83EC-99800EFE631B}"/>
    <dgm:cxn modelId="{9AD7C462-FCAE-473B-AF7B-445E1E3AD515}" type="presOf" srcId="{A646BE3A-4CEA-4D14-BB05-72F1D842E775}" destId="{5FC5BF31-9729-4CB7-9B0E-68C59794FAD2}" srcOrd="0" destOrd="0" presId="urn:microsoft.com/office/officeart/2005/8/layout/radial3"/>
    <dgm:cxn modelId="{6B22594B-E0E3-4A01-A2C2-B1DED8BEAFF4}" srcId="{A646BE3A-4CEA-4D14-BB05-72F1D842E775}" destId="{BBBF3AEB-EC95-4202-AB1D-BFBB438F57AE}" srcOrd="2" destOrd="0" parTransId="{D18EBBF3-D49B-49B9-99E7-37D272A870DB}" sibTransId="{F28AE709-2001-4E37-B49E-45E1AA67F0E7}"/>
    <dgm:cxn modelId="{32E0555A-2109-4C80-8202-1BD2F8E09A12}" srcId="{A646BE3A-4CEA-4D14-BB05-72F1D842E775}" destId="{97B7E203-F052-4671-82E3-8B6E7513646E}" srcOrd="3" destOrd="0" parTransId="{B1F93921-C084-47D5-BAF0-E976BA92CDBC}" sibTransId="{3700239C-D67E-4039-919D-AE403B484DD5}"/>
    <dgm:cxn modelId="{EDBF169C-DC56-463C-8AAA-915153C76F04}" type="presOf" srcId="{7B44C618-80F0-432C-B8EA-DBB6444C6BC3}" destId="{B19C361B-451A-42CB-A70E-C3E7878B92ED}" srcOrd="0" destOrd="0" presId="urn:microsoft.com/office/officeart/2005/8/layout/radial3"/>
    <dgm:cxn modelId="{72D8EEA1-DACB-4AA5-BD4F-321FE51B8776}" srcId="{7B44C618-80F0-432C-B8EA-DBB6444C6BC3}" destId="{362D6A0E-773E-4E7D-9364-40FDE87F2BE0}" srcOrd="1" destOrd="0" parTransId="{85E0603D-BFBD-4148-92AB-BFB8D40D3BA4}" sibTransId="{8461864B-9B28-4D6E-9DD5-34E846F1F41C}"/>
    <dgm:cxn modelId="{A89A70DB-A11B-468A-AE08-FE98CEC3D55C}" type="presOf" srcId="{AC768ACE-0052-40A8-AF90-C9BAE2ECD6B7}" destId="{10F799F5-15D5-42B6-A966-5A92F27AC727}" srcOrd="0" destOrd="0" presId="urn:microsoft.com/office/officeart/2005/8/layout/radial3"/>
    <dgm:cxn modelId="{ADC5C8DB-96BD-4664-8E49-55E7DB8AC26A}" srcId="{A646BE3A-4CEA-4D14-BB05-72F1D842E775}" destId="{7B44C618-80F0-432C-B8EA-DBB6444C6BC3}" srcOrd="0" destOrd="0" parTransId="{99B9437D-CFC8-4B39-8D2F-D89874FE6A07}" sibTransId="{0C4F743D-34CE-4BDD-B956-A8BD75ECFBE7}"/>
    <dgm:cxn modelId="{155030AD-8BC1-44C7-976F-642FAABD7CC3}" type="presParOf" srcId="{5FC5BF31-9729-4CB7-9B0E-68C59794FAD2}" destId="{8F029873-3658-4FDE-9558-CE533E3A6E80}" srcOrd="0" destOrd="0" presId="urn:microsoft.com/office/officeart/2005/8/layout/radial3"/>
    <dgm:cxn modelId="{DFE295D0-1F1C-4A43-A19E-16E6DA2872CD}" type="presParOf" srcId="{8F029873-3658-4FDE-9558-CE533E3A6E80}" destId="{B19C361B-451A-42CB-A70E-C3E7878B92ED}" srcOrd="0" destOrd="0" presId="urn:microsoft.com/office/officeart/2005/8/layout/radial3"/>
    <dgm:cxn modelId="{0534E652-D508-45F2-9338-297C64AE23EE}" type="presParOf" srcId="{8F029873-3658-4FDE-9558-CE533E3A6E80}" destId="{BCE5AA59-1127-4126-BCB7-45E3F5D36D15}" srcOrd="1" destOrd="0" presId="urn:microsoft.com/office/officeart/2005/8/layout/radial3"/>
    <dgm:cxn modelId="{243F0AC0-3C32-4A33-A767-F02CB4F7CD21}" type="presParOf" srcId="{8F029873-3658-4FDE-9558-CE533E3A6E80}" destId="{BC0EF430-0C1A-4017-A06D-F13DC8A78677}" srcOrd="2" destOrd="0" presId="urn:microsoft.com/office/officeart/2005/8/layout/radial3"/>
    <dgm:cxn modelId="{F9F29C03-C361-4557-9F79-BD940471B3DB}" type="presParOf" srcId="{8F029873-3658-4FDE-9558-CE533E3A6E80}" destId="{10F799F5-15D5-42B6-A966-5A92F27AC727}" srcOrd="3"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C361B-451A-42CB-A70E-C3E7878B92ED}">
      <dsp:nvSpPr>
        <dsp:cNvPr id="0" name=""/>
        <dsp:cNvSpPr/>
      </dsp:nvSpPr>
      <dsp:spPr>
        <a:xfrm>
          <a:off x="1187559" y="1207516"/>
          <a:ext cx="2533398" cy="2533398"/>
        </a:xfrm>
        <a:prstGeom prst="ellipse">
          <a:avLst/>
        </a:prstGeom>
        <a:gradFill rotWithShape="0">
          <a:gsLst>
            <a:gs pos="0">
              <a:schemeClr val="accent2">
                <a:alpha val="50000"/>
                <a:hueOff val="0"/>
                <a:satOff val="0"/>
                <a:lumOff val="0"/>
                <a:alphaOff val="0"/>
                <a:lumMod val="110000"/>
                <a:satMod val="105000"/>
                <a:tint val="67000"/>
              </a:schemeClr>
            </a:gs>
            <a:gs pos="50000">
              <a:schemeClr val="accent2">
                <a:alpha val="50000"/>
                <a:hueOff val="0"/>
                <a:satOff val="0"/>
                <a:lumOff val="0"/>
                <a:alphaOff val="0"/>
                <a:lumMod val="105000"/>
                <a:satMod val="103000"/>
                <a:tint val="73000"/>
              </a:schemeClr>
            </a:gs>
            <a:gs pos="100000">
              <a:schemeClr val="accent2">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914400">
            <a:lnSpc>
              <a:spcPct val="90000"/>
            </a:lnSpc>
            <a:spcBef>
              <a:spcPct val="0"/>
            </a:spcBef>
            <a:spcAft>
              <a:spcPct val="35000"/>
            </a:spcAft>
            <a:buNone/>
          </a:pPr>
          <a:r>
            <a:rPr lang="pt-BR" sz="2800" b="0" i="0" kern="1200" noProof="0" dirty="0">
              <a:latin typeface="Book Antiqua"/>
              <a:ea typeface="+mn-ea"/>
              <a:cs typeface="+mn-cs"/>
            </a:rPr>
            <a:t>Tato Magnético</a:t>
          </a:r>
        </a:p>
      </dsp:txBody>
      <dsp:txXfrm>
        <a:off x="1558567" y="1578524"/>
        <a:ext cx="1791382" cy="1791382"/>
      </dsp:txXfrm>
    </dsp:sp>
    <dsp:sp modelId="{BCE5AA59-1127-4126-BCB7-45E3F5D36D15}">
      <dsp:nvSpPr>
        <dsp:cNvPr id="0" name=""/>
        <dsp:cNvSpPr/>
      </dsp:nvSpPr>
      <dsp:spPr>
        <a:xfrm>
          <a:off x="1113039" y="192653"/>
          <a:ext cx="2682438" cy="1266699"/>
        </a:xfrm>
        <a:prstGeom prst="ellipse">
          <a:avLst/>
        </a:prstGeom>
        <a:gradFill rotWithShape="0">
          <a:gsLst>
            <a:gs pos="0">
              <a:schemeClr val="accent2">
                <a:alpha val="50000"/>
                <a:hueOff val="1183624"/>
                <a:satOff val="-11705"/>
                <a:lumOff val="-2418"/>
                <a:alphaOff val="0"/>
                <a:lumMod val="110000"/>
                <a:satMod val="105000"/>
                <a:tint val="67000"/>
              </a:schemeClr>
            </a:gs>
            <a:gs pos="50000">
              <a:schemeClr val="accent2">
                <a:alpha val="50000"/>
                <a:hueOff val="1183624"/>
                <a:satOff val="-11705"/>
                <a:lumOff val="-2418"/>
                <a:alphaOff val="0"/>
                <a:lumMod val="105000"/>
                <a:satMod val="103000"/>
                <a:tint val="73000"/>
              </a:schemeClr>
            </a:gs>
            <a:gs pos="100000">
              <a:schemeClr val="accent2">
                <a:alpha val="50000"/>
                <a:hueOff val="1183624"/>
                <a:satOff val="-11705"/>
                <a:lumOff val="-24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6670" tIns="26670" rIns="26670" bIns="26670" numCol="1" spcCol="1270" anchor="ctr" anchorCtr="0">
          <a:noAutofit/>
        </a:bodyPr>
        <a:lstStyle/>
        <a:p>
          <a:pPr marL="0" lvl="0" indent="0" algn="ctr" defTabSz="914400">
            <a:lnSpc>
              <a:spcPct val="90000"/>
            </a:lnSpc>
            <a:spcBef>
              <a:spcPct val="0"/>
            </a:spcBef>
            <a:spcAft>
              <a:spcPct val="35000"/>
            </a:spcAft>
            <a:buNone/>
          </a:pPr>
          <a:r>
            <a:rPr lang="pt-BR" sz="2100" b="0" i="0" kern="1200" noProof="0" dirty="0">
              <a:latin typeface="Book Antiqua"/>
              <a:ea typeface="+mn-ea"/>
              <a:cs typeface="+mn-cs"/>
            </a:rPr>
            <a:t>Coronário Congestionado</a:t>
          </a:r>
        </a:p>
      </dsp:txBody>
      <dsp:txXfrm>
        <a:off x="1505873" y="378157"/>
        <a:ext cx="1896770" cy="895691"/>
      </dsp:txXfrm>
    </dsp:sp>
    <dsp:sp modelId="{BC0EF430-0C1A-4017-A06D-F13DC8A78677}">
      <dsp:nvSpPr>
        <dsp:cNvPr id="0" name=""/>
        <dsp:cNvSpPr/>
      </dsp:nvSpPr>
      <dsp:spPr>
        <a:xfrm>
          <a:off x="2850382" y="2664972"/>
          <a:ext cx="2062541" cy="1266699"/>
        </a:xfrm>
        <a:prstGeom prst="ellipse">
          <a:avLst/>
        </a:prstGeom>
        <a:gradFill rotWithShape="0">
          <a:gsLst>
            <a:gs pos="0">
              <a:schemeClr val="accent2">
                <a:alpha val="50000"/>
                <a:hueOff val="2367247"/>
                <a:satOff val="-23410"/>
                <a:lumOff val="-4837"/>
                <a:alphaOff val="0"/>
                <a:lumMod val="110000"/>
                <a:satMod val="105000"/>
                <a:tint val="67000"/>
              </a:schemeClr>
            </a:gs>
            <a:gs pos="50000">
              <a:schemeClr val="accent2">
                <a:alpha val="50000"/>
                <a:hueOff val="2367247"/>
                <a:satOff val="-23410"/>
                <a:lumOff val="-4837"/>
                <a:alphaOff val="0"/>
                <a:lumMod val="105000"/>
                <a:satMod val="103000"/>
                <a:tint val="73000"/>
              </a:schemeClr>
            </a:gs>
            <a:gs pos="100000">
              <a:schemeClr val="accent2">
                <a:alpha val="50000"/>
                <a:hueOff val="2367247"/>
                <a:satOff val="-23410"/>
                <a:lumOff val="-48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0320" tIns="20320" rIns="20320" bIns="20320" numCol="1" spcCol="1270" anchor="ctr" anchorCtr="0">
          <a:noAutofit/>
        </a:bodyPr>
        <a:lstStyle/>
        <a:p>
          <a:pPr marL="0" lvl="0" indent="0" algn="ctr" defTabSz="914400">
            <a:lnSpc>
              <a:spcPct val="90000"/>
            </a:lnSpc>
            <a:spcBef>
              <a:spcPct val="0"/>
            </a:spcBef>
            <a:spcAft>
              <a:spcPct val="35000"/>
            </a:spcAft>
            <a:buNone/>
          </a:pPr>
          <a:r>
            <a:rPr lang="pt-BR" sz="1600" b="0" i="0" kern="1200" noProof="0" dirty="0">
              <a:latin typeface="Book Antiqua"/>
              <a:ea typeface="+mn-ea"/>
              <a:cs typeface="+mn-cs"/>
            </a:rPr>
            <a:t>Frontal </a:t>
          </a:r>
        </a:p>
        <a:p>
          <a:pPr marL="0" lvl="0" indent="0" algn="ctr" defTabSz="914400">
            <a:lnSpc>
              <a:spcPct val="90000"/>
            </a:lnSpc>
            <a:spcBef>
              <a:spcPct val="0"/>
            </a:spcBef>
            <a:spcAft>
              <a:spcPct val="35000"/>
            </a:spcAft>
            <a:buNone/>
          </a:pPr>
          <a:r>
            <a:rPr lang="pt-BR" sz="1600" b="0" i="0" kern="1200" noProof="0" dirty="0">
              <a:latin typeface="Book Antiqua"/>
              <a:ea typeface="+mn-ea"/>
              <a:cs typeface="+mn-cs"/>
            </a:rPr>
            <a:t>Congestionado</a:t>
          </a:r>
        </a:p>
      </dsp:txBody>
      <dsp:txXfrm>
        <a:off x="3152434" y="2850476"/>
        <a:ext cx="1458437" cy="895691"/>
      </dsp:txXfrm>
    </dsp:sp>
    <dsp:sp modelId="{10F799F5-15D5-42B6-A966-5A92F27AC727}">
      <dsp:nvSpPr>
        <dsp:cNvPr id="0" name=""/>
        <dsp:cNvSpPr/>
      </dsp:nvSpPr>
      <dsp:spPr>
        <a:xfrm>
          <a:off x="-340923" y="2664972"/>
          <a:ext cx="2735576" cy="1266699"/>
        </a:xfrm>
        <a:prstGeom prst="ellipse">
          <a:avLst/>
        </a:prstGeom>
        <a:gradFill rotWithShape="0">
          <a:gsLst>
            <a:gs pos="0">
              <a:schemeClr val="accent2">
                <a:alpha val="50000"/>
                <a:hueOff val="3550871"/>
                <a:satOff val="-35115"/>
                <a:lumOff val="-7255"/>
                <a:alphaOff val="0"/>
                <a:lumMod val="110000"/>
                <a:satMod val="105000"/>
                <a:tint val="67000"/>
              </a:schemeClr>
            </a:gs>
            <a:gs pos="50000">
              <a:schemeClr val="accent2">
                <a:alpha val="50000"/>
                <a:hueOff val="3550871"/>
                <a:satOff val="-35115"/>
                <a:lumOff val="-7255"/>
                <a:alphaOff val="0"/>
                <a:lumMod val="105000"/>
                <a:satMod val="103000"/>
                <a:tint val="73000"/>
              </a:schemeClr>
            </a:gs>
            <a:gs pos="100000">
              <a:schemeClr val="accent2">
                <a:alpha val="50000"/>
                <a:hueOff val="3550871"/>
                <a:satOff val="-35115"/>
                <a:lumOff val="-72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Genésico</a:t>
          </a:r>
        </a:p>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 descompensado</a:t>
          </a:r>
        </a:p>
      </dsp:txBody>
      <dsp:txXfrm>
        <a:off x="59693" y="2850476"/>
        <a:ext cx="1934344" cy="8956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C361B-451A-42CB-A70E-C3E7878B92ED}">
      <dsp:nvSpPr>
        <dsp:cNvPr id="0" name=""/>
        <dsp:cNvSpPr/>
      </dsp:nvSpPr>
      <dsp:spPr>
        <a:xfrm>
          <a:off x="2129531" y="1452500"/>
          <a:ext cx="2917181" cy="2917181"/>
        </a:xfrm>
        <a:prstGeom prst="ellipse">
          <a:avLst/>
        </a:prstGeom>
        <a:gradFill rotWithShape="0">
          <a:gsLst>
            <a:gs pos="0">
              <a:schemeClr val="accent2">
                <a:alpha val="50000"/>
                <a:hueOff val="0"/>
                <a:satOff val="0"/>
                <a:lumOff val="0"/>
                <a:alphaOff val="0"/>
                <a:lumMod val="110000"/>
                <a:satMod val="105000"/>
                <a:tint val="67000"/>
              </a:schemeClr>
            </a:gs>
            <a:gs pos="50000">
              <a:schemeClr val="accent2">
                <a:alpha val="50000"/>
                <a:hueOff val="0"/>
                <a:satOff val="0"/>
                <a:lumOff val="0"/>
                <a:alphaOff val="0"/>
                <a:lumMod val="105000"/>
                <a:satMod val="103000"/>
                <a:tint val="73000"/>
              </a:schemeClr>
            </a:gs>
            <a:gs pos="100000">
              <a:schemeClr val="accent2">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914400">
            <a:lnSpc>
              <a:spcPct val="90000"/>
            </a:lnSpc>
            <a:spcBef>
              <a:spcPct val="0"/>
            </a:spcBef>
            <a:spcAft>
              <a:spcPct val="35000"/>
            </a:spcAft>
            <a:buNone/>
          </a:pPr>
          <a:r>
            <a:rPr lang="pt-BR" sz="3200" b="0" i="0" kern="1200" noProof="0" dirty="0">
              <a:latin typeface="Book Antiqua"/>
              <a:ea typeface="+mn-ea"/>
              <a:cs typeface="+mn-cs"/>
            </a:rPr>
            <a:t>Resultados obtidos 1º encontro</a:t>
          </a:r>
        </a:p>
      </dsp:txBody>
      <dsp:txXfrm>
        <a:off x="2556742" y="1879711"/>
        <a:ext cx="2062759" cy="2062759"/>
      </dsp:txXfrm>
    </dsp:sp>
    <dsp:sp modelId="{BCE5AA59-1127-4126-BCB7-45E3F5D36D15}">
      <dsp:nvSpPr>
        <dsp:cNvPr id="0" name=""/>
        <dsp:cNvSpPr/>
      </dsp:nvSpPr>
      <dsp:spPr>
        <a:xfrm>
          <a:off x="1691458" y="221528"/>
          <a:ext cx="3793327" cy="1458590"/>
        </a:xfrm>
        <a:prstGeom prst="ellipse">
          <a:avLst/>
        </a:prstGeom>
        <a:gradFill rotWithShape="0">
          <a:gsLst>
            <a:gs pos="0">
              <a:schemeClr val="accent2">
                <a:alpha val="50000"/>
                <a:hueOff val="1183624"/>
                <a:satOff val="-11705"/>
                <a:lumOff val="-2418"/>
                <a:alphaOff val="0"/>
                <a:lumMod val="110000"/>
                <a:satMod val="105000"/>
                <a:tint val="67000"/>
              </a:schemeClr>
            </a:gs>
            <a:gs pos="50000">
              <a:schemeClr val="accent2">
                <a:alpha val="50000"/>
                <a:hueOff val="1183624"/>
                <a:satOff val="-11705"/>
                <a:lumOff val="-2418"/>
                <a:alphaOff val="0"/>
                <a:lumMod val="105000"/>
                <a:satMod val="103000"/>
                <a:tint val="73000"/>
              </a:schemeClr>
            </a:gs>
            <a:gs pos="100000">
              <a:schemeClr val="accent2">
                <a:alpha val="50000"/>
                <a:hueOff val="1183624"/>
                <a:satOff val="-11705"/>
                <a:lumOff val="-24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914400">
            <a:lnSpc>
              <a:spcPct val="90000"/>
            </a:lnSpc>
            <a:spcBef>
              <a:spcPct val="0"/>
            </a:spcBef>
            <a:spcAft>
              <a:spcPct val="35000"/>
            </a:spcAft>
            <a:buNone/>
          </a:pPr>
          <a:r>
            <a:rPr lang="pt-BR" sz="2000" kern="1200" dirty="0"/>
            <a:t>Psíquicos</a:t>
          </a:r>
          <a:r>
            <a:rPr lang="pt-BR" sz="2000" b="0" i="0" kern="1200" noProof="0" dirty="0">
              <a:latin typeface="Book Antiqua"/>
              <a:ea typeface="+mn-ea"/>
              <a:cs typeface="+mn-cs"/>
            </a:rPr>
            <a:t> </a:t>
          </a:r>
        </a:p>
        <a:p>
          <a:pPr marL="0" lvl="0" indent="0" algn="ctr" defTabSz="914400">
            <a:lnSpc>
              <a:spcPct val="90000"/>
            </a:lnSpc>
            <a:spcBef>
              <a:spcPct val="0"/>
            </a:spcBef>
            <a:spcAft>
              <a:spcPct val="35000"/>
            </a:spcAft>
            <a:buNone/>
          </a:pPr>
          <a:r>
            <a:rPr lang="pt-BR" sz="2000" b="0" i="0" kern="1200" noProof="0" dirty="0">
              <a:latin typeface="Book Antiqua"/>
              <a:ea typeface="+mn-ea"/>
              <a:cs typeface="+mn-cs"/>
            </a:rPr>
            <a:t>Mente mais ativa, mais calmo e menos aflito</a:t>
          </a:r>
        </a:p>
      </dsp:txBody>
      <dsp:txXfrm>
        <a:off x="2246978" y="435134"/>
        <a:ext cx="2682287" cy="1031378"/>
      </dsp:txXfrm>
    </dsp:sp>
    <dsp:sp modelId="{BC0EF430-0C1A-4017-A06D-F13DC8A78677}">
      <dsp:nvSpPr>
        <dsp:cNvPr id="0" name=""/>
        <dsp:cNvSpPr/>
      </dsp:nvSpPr>
      <dsp:spPr>
        <a:xfrm>
          <a:off x="3013520" y="3368070"/>
          <a:ext cx="4855532" cy="1488944"/>
        </a:xfrm>
        <a:prstGeom prst="ellipse">
          <a:avLst/>
        </a:prstGeom>
        <a:gradFill rotWithShape="0">
          <a:gsLst>
            <a:gs pos="0">
              <a:schemeClr val="accent2">
                <a:alpha val="50000"/>
                <a:hueOff val="2367247"/>
                <a:satOff val="-23410"/>
                <a:lumOff val="-4837"/>
                <a:alphaOff val="0"/>
                <a:lumMod val="110000"/>
                <a:satMod val="105000"/>
                <a:tint val="67000"/>
              </a:schemeClr>
            </a:gs>
            <a:gs pos="50000">
              <a:schemeClr val="accent2">
                <a:alpha val="50000"/>
                <a:hueOff val="2367247"/>
                <a:satOff val="-23410"/>
                <a:lumOff val="-4837"/>
                <a:alphaOff val="0"/>
                <a:lumMod val="105000"/>
                <a:satMod val="103000"/>
                <a:tint val="73000"/>
              </a:schemeClr>
            </a:gs>
            <a:gs pos="100000">
              <a:schemeClr val="accent2">
                <a:alpha val="50000"/>
                <a:hueOff val="2367247"/>
                <a:satOff val="-23410"/>
                <a:lumOff val="-48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marL="0" lvl="0" indent="0" algn="ctr" defTabSz="914400">
            <a:lnSpc>
              <a:spcPct val="90000"/>
            </a:lnSpc>
            <a:spcBef>
              <a:spcPct val="0"/>
            </a:spcBef>
            <a:spcAft>
              <a:spcPct val="35000"/>
            </a:spcAft>
            <a:buNone/>
          </a:pPr>
          <a:r>
            <a:rPr lang="pt-BR" sz="2800" kern="1200" dirty="0">
              <a:solidFill>
                <a:srgbClr val="FF0000"/>
              </a:solidFill>
            </a:rPr>
            <a:t>Espiritual</a:t>
          </a:r>
          <a:r>
            <a:rPr lang="pt-BR" sz="2800" b="0" i="0" kern="1200" noProof="0" dirty="0">
              <a:solidFill>
                <a:srgbClr val="FF0000"/>
              </a:solidFill>
              <a:latin typeface="Book Antiqua"/>
              <a:ea typeface="+mn-ea"/>
              <a:cs typeface="+mn-cs"/>
            </a:rPr>
            <a:t> </a:t>
          </a:r>
        </a:p>
        <a:p>
          <a:pPr marL="0" lvl="0" indent="0" algn="ctr" defTabSz="914400">
            <a:lnSpc>
              <a:spcPct val="90000"/>
            </a:lnSpc>
            <a:spcBef>
              <a:spcPct val="0"/>
            </a:spcBef>
            <a:spcAft>
              <a:spcPct val="35000"/>
            </a:spcAft>
            <a:buNone/>
          </a:pPr>
          <a:r>
            <a:rPr lang="pt-BR" sz="1800" kern="1200" dirty="0"/>
            <a:t>Sentimento de como se tivesse limpando, se livrando de algo </a:t>
          </a:r>
          <a:endParaRPr lang="pt-BR" sz="1800" b="0" i="0" kern="1200" noProof="0" dirty="0">
            <a:latin typeface="Book Antiqua"/>
            <a:ea typeface="+mn-ea"/>
            <a:cs typeface="+mn-cs"/>
          </a:endParaRPr>
        </a:p>
      </dsp:txBody>
      <dsp:txXfrm>
        <a:off x="3724596" y="3586121"/>
        <a:ext cx="3433380" cy="1052842"/>
      </dsp:txXfrm>
    </dsp:sp>
    <dsp:sp modelId="{10F799F5-15D5-42B6-A966-5A92F27AC727}">
      <dsp:nvSpPr>
        <dsp:cNvPr id="0" name=""/>
        <dsp:cNvSpPr/>
      </dsp:nvSpPr>
      <dsp:spPr>
        <a:xfrm>
          <a:off x="0" y="3335889"/>
          <a:ext cx="3469914" cy="1458590"/>
        </a:xfrm>
        <a:prstGeom prst="ellipse">
          <a:avLst/>
        </a:prstGeom>
        <a:gradFill rotWithShape="0">
          <a:gsLst>
            <a:gs pos="0">
              <a:schemeClr val="accent2">
                <a:alpha val="50000"/>
                <a:hueOff val="3550871"/>
                <a:satOff val="-35115"/>
                <a:lumOff val="-7255"/>
                <a:alphaOff val="0"/>
                <a:lumMod val="110000"/>
                <a:satMod val="105000"/>
                <a:tint val="67000"/>
              </a:schemeClr>
            </a:gs>
            <a:gs pos="50000">
              <a:schemeClr val="accent2">
                <a:alpha val="50000"/>
                <a:hueOff val="3550871"/>
                <a:satOff val="-35115"/>
                <a:lumOff val="-7255"/>
                <a:alphaOff val="0"/>
                <a:lumMod val="105000"/>
                <a:satMod val="103000"/>
                <a:tint val="73000"/>
              </a:schemeClr>
            </a:gs>
            <a:gs pos="100000">
              <a:schemeClr val="accent2">
                <a:alpha val="50000"/>
                <a:hueOff val="3550871"/>
                <a:satOff val="-35115"/>
                <a:lumOff val="-72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5400" tIns="25400" rIns="25400" bIns="25400" numCol="1" spcCol="1270" anchor="ctr" anchorCtr="0">
          <a:noAutofit/>
        </a:bodyPr>
        <a:lstStyle/>
        <a:p>
          <a:pPr marL="0" lvl="0" indent="0" algn="ctr" defTabSz="914400">
            <a:lnSpc>
              <a:spcPct val="90000"/>
            </a:lnSpc>
            <a:spcBef>
              <a:spcPct val="0"/>
            </a:spcBef>
            <a:spcAft>
              <a:spcPct val="35000"/>
            </a:spcAft>
            <a:buNone/>
          </a:pPr>
          <a:r>
            <a:rPr lang="pt-BR" sz="2000" kern="1200" dirty="0"/>
            <a:t>Físicos</a:t>
          </a:r>
          <a:r>
            <a:rPr lang="pt-BR" sz="2000" b="0" i="0" kern="1200" noProof="0" dirty="0">
              <a:latin typeface="Book Antiqua"/>
              <a:ea typeface="+mn-ea"/>
              <a:cs typeface="+mn-cs"/>
            </a:rPr>
            <a:t> </a:t>
          </a:r>
        </a:p>
        <a:p>
          <a:pPr marL="0" lvl="0" indent="0" algn="ctr" defTabSz="914400">
            <a:lnSpc>
              <a:spcPct val="90000"/>
            </a:lnSpc>
            <a:spcBef>
              <a:spcPct val="0"/>
            </a:spcBef>
            <a:spcAft>
              <a:spcPct val="35000"/>
            </a:spcAft>
            <a:buNone/>
          </a:pPr>
          <a:r>
            <a:rPr lang="pt-BR" sz="2000" b="0" i="0" kern="1200" noProof="0" dirty="0">
              <a:latin typeface="Book Antiqua"/>
              <a:ea typeface="+mn-ea"/>
              <a:cs typeface="+mn-cs"/>
            </a:rPr>
            <a:t>Desarranjo Intestinal</a:t>
          </a:r>
        </a:p>
      </dsp:txBody>
      <dsp:txXfrm>
        <a:off x="508157" y="3549495"/>
        <a:ext cx="2453600" cy="10313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C361B-451A-42CB-A70E-C3E7878B92ED}">
      <dsp:nvSpPr>
        <dsp:cNvPr id="0" name=""/>
        <dsp:cNvSpPr/>
      </dsp:nvSpPr>
      <dsp:spPr>
        <a:xfrm>
          <a:off x="2030408" y="1369625"/>
          <a:ext cx="2873507" cy="2873507"/>
        </a:xfrm>
        <a:prstGeom prst="ellipse">
          <a:avLst/>
        </a:prstGeom>
        <a:gradFill rotWithShape="0">
          <a:gsLst>
            <a:gs pos="0">
              <a:schemeClr val="accent2">
                <a:alpha val="50000"/>
                <a:hueOff val="0"/>
                <a:satOff val="0"/>
                <a:lumOff val="0"/>
                <a:alphaOff val="0"/>
                <a:lumMod val="110000"/>
                <a:satMod val="105000"/>
                <a:tint val="67000"/>
              </a:schemeClr>
            </a:gs>
            <a:gs pos="50000">
              <a:schemeClr val="accent2">
                <a:alpha val="50000"/>
                <a:hueOff val="0"/>
                <a:satOff val="0"/>
                <a:lumOff val="0"/>
                <a:alphaOff val="0"/>
                <a:lumMod val="105000"/>
                <a:satMod val="103000"/>
                <a:tint val="73000"/>
              </a:schemeClr>
            </a:gs>
            <a:gs pos="100000">
              <a:schemeClr val="accent2">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marL="0" lvl="0" indent="0" algn="ctr" defTabSz="914400">
            <a:lnSpc>
              <a:spcPct val="90000"/>
            </a:lnSpc>
            <a:spcBef>
              <a:spcPct val="0"/>
            </a:spcBef>
            <a:spcAft>
              <a:spcPct val="35000"/>
            </a:spcAft>
            <a:buNone/>
          </a:pPr>
          <a:r>
            <a:rPr lang="pt-BR" sz="3200" b="0" i="0" kern="1200" noProof="0" dirty="0">
              <a:latin typeface="Book Antiqua"/>
              <a:ea typeface="+mn-ea"/>
              <a:cs typeface="+mn-cs"/>
            </a:rPr>
            <a:t>Tato Magnético</a:t>
          </a:r>
        </a:p>
      </dsp:txBody>
      <dsp:txXfrm>
        <a:off x="2451223" y="1790440"/>
        <a:ext cx="2031877" cy="2031877"/>
      </dsp:txXfrm>
    </dsp:sp>
    <dsp:sp modelId="{BCE5AA59-1127-4126-BCB7-45E3F5D36D15}">
      <dsp:nvSpPr>
        <dsp:cNvPr id="0" name=""/>
        <dsp:cNvSpPr/>
      </dsp:nvSpPr>
      <dsp:spPr>
        <a:xfrm>
          <a:off x="1945883" y="218516"/>
          <a:ext cx="3042556" cy="1436753"/>
        </a:xfrm>
        <a:prstGeom prst="ellipse">
          <a:avLst/>
        </a:prstGeom>
        <a:gradFill rotWithShape="0">
          <a:gsLst>
            <a:gs pos="0">
              <a:schemeClr val="accent2">
                <a:alpha val="50000"/>
                <a:hueOff val="1183624"/>
                <a:satOff val="-11705"/>
                <a:lumOff val="-2418"/>
                <a:alphaOff val="0"/>
                <a:lumMod val="110000"/>
                <a:satMod val="105000"/>
                <a:tint val="67000"/>
              </a:schemeClr>
            </a:gs>
            <a:gs pos="50000">
              <a:schemeClr val="accent2">
                <a:alpha val="50000"/>
                <a:hueOff val="1183624"/>
                <a:satOff val="-11705"/>
                <a:lumOff val="-2418"/>
                <a:alphaOff val="0"/>
                <a:lumMod val="105000"/>
                <a:satMod val="103000"/>
                <a:tint val="73000"/>
              </a:schemeClr>
            </a:gs>
            <a:gs pos="100000">
              <a:schemeClr val="accent2">
                <a:alpha val="50000"/>
                <a:hueOff val="1183624"/>
                <a:satOff val="-11705"/>
                <a:lumOff val="-24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7940" tIns="27940" rIns="27940" bIns="27940" numCol="1" spcCol="1270" anchor="ctr" anchorCtr="0">
          <a:noAutofit/>
        </a:bodyPr>
        <a:lstStyle/>
        <a:p>
          <a:pPr marL="0" lvl="0" indent="0" algn="ctr" defTabSz="914400">
            <a:lnSpc>
              <a:spcPct val="90000"/>
            </a:lnSpc>
            <a:spcBef>
              <a:spcPct val="0"/>
            </a:spcBef>
            <a:spcAft>
              <a:spcPct val="35000"/>
            </a:spcAft>
            <a:buNone/>
          </a:pPr>
          <a:r>
            <a:rPr lang="pt-BR" sz="2200" b="0" i="0" kern="1200" noProof="0" dirty="0">
              <a:latin typeface="Book Antiqua"/>
              <a:ea typeface="+mn-ea"/>
              <a:cs typeface="+mn-cs"/>
            </a:rPr>
            <a:t>Coronário Menos Congestão</a:t>
          </a:r>
        </a:p>
      </dsp:txBody>
      <dsp:txXfrm>
        <a:off x="2391455" y="428924"/>
        <a:ext cx="2151412" cy="1015937"/>
      </dsp:txXfrm>
    </dsp:sp>
    <dsp:sp modelId="{BC0EF430-0C1A-4017-A06D-F13DC8A78677}">
      <dsp:nvSpPr>
        <dsp:cNvPr id="0" name=""/>
        <dsp:cNvSpPr/>
      </dsp:nvSpPr>
      <dsp:spPr>
        <a:xfrm>
          <a:off x="3722682" y="3022745"/>
          <a:ext cx="2727002" cy="1436753"/>
        </a:xfrm>
        <a:prstGeom prst="ellipse">
          <a:avLst/>
        </a:prstGeom>
        <a:gradFill rotWithShape="0">
          <a:gsLst>
            <a:gs pos="0">
              <a:schemeClr val="accent2">
                <a:alpha val="50000"/>
                <a:hueOff val="2367247"/>
                <a:satOff val="-23410"/>
                <a:lumOff val="-4837"/>
                <a:alphaOff val="0"/>
                <a:lumMod val="110000"/>
                <a:satMod val="105000"/>
                <a:tint val="67000"/>
              </a:schemeClr>
            </a:gs>
            <a:gs pos="50000">
              <a:schemeClr val="accent2">
                <a:alpha val="50000"/>
                <a:hueOff val="2367247"/>
                <a:satOff val="-23410"/>
                <a:lumOff val="-4837"/>
                <a:alphaOff val="0"/>
                <a:lumMod val="105000"/>
                <a:satMod val="103000"/>
                <a:tint val="73000"/>
              </a:schemeClr>
            </a:gs>
            <a:gs pos="100000">
              <a:schemeClr val="accent2">
                <a:alpha val="50000"/>
                <a:hueOff val="2367247"/>
                <a:satOff val="-23410"/>
                <a:lumOff val="-48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Frontal </a:t>
          </a:r>
        </a:p>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Menos Congestão</a:t>
          </a:r>
        </a:p>
      </dsp:txBody>
      <dsp:txXfrm>
        <a:off x="4122042" y="3233153"/>
        <a:ext cx="1928282" cy="1015937"/>
      </dsp:txXfrm>
    </dsp:sp>
    <dsp:sp modelId="{10F799F5-15D5-42B6-A966-5A92F27AC727}">
      <dsp:nvSpPr>
        <dsp:cNvPr id="0" name=""/>
        <dsp:cNvSpPr/>
      </dsp:nvSpPr>
      <dsp:spPr>
        <a:xfrm>
          <a:off x="-48884" y="3155264"/>
          <a:ext cx="3794050" cy="1436753"/>
        </a:xfrm>
        <a:prstGeom prst="ellipse">
          <a:avLst/>
        </a:prstGeom>
        <a:gradFill rotWithShape="0">
          <a:gsLst>
            <a:gs pos="0">
              <a:schemeClr val="accent2">
                <a:alpha val="50000"/>
                <a:hueOff val="3550871"/>
                <a:satOff val="-35115"/>
                <a:lumOff val="-7255"/>
                <a:alphaOff val="0"/>
                <a:lumMod val="110000"/>
                <a:satMod val="105000"/>
                <a:tint val="67000"/>
              </a:schemeClr>
            </a:gs>
            <a:gs pos="50000">
              <a:schemeClr val="accent2">
                <a:alpha val="50000"/>
                <a:hueOff val="3550871"/>
                <a:satOff val="-35115"/>
                <a:lumOff val="-7255"/>
                <a:alphaOff val="0"/>
                <a:lumMod val="105000"/>
                <a:satMod val="103000"/>
                <a:tint val="73000"/>
              </a:schemeClr>
            </a:gs>
            <a:gs pos="100000">
              <a:schemeClr val="accent2">
                <a:alpha val="50000"/>
                <a:hueOff val="3550871"/>
                <a:satOff val="-35115"/>
                <a:lumOff val="-72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Genésico</a:t>
          </a:r>
        </a:p>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Menos descompensado em relação ao 1º</a:t>
          </a:r>
        </a:p>
      </dsp:txBody>
      <dsp:txXfrm>
        <a:off x="506742" y="3365672"/>
        <a:ext cx="2682798" cy="1015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9C361B-451A-42CB-A70E-C3E7878B92ED}">
      <dsp:nvSpPr>
        <dsp:cNvPr id="0" name=""/>
        <dsp:cNvSpPr/>
      </dsp:nvSpPr>
      <dsp:spPr>
        <a:xfrm>
          <a:off x="2334488" y="1291145"/>
          <a:ext cx="2504941" cy="2504941"/>
        </a:xfrm>
        <a:prstGeom prst="ellipse">
          <a:avLst/>
        </a:prstGeom>
        <a:gradFill rotWithShape="0">
          <a:gsLst>
            <a:gs pos="0">
              <a:schemeClr val="accent2">
                <a:alpha val="50000"/>
                <a:hueOff val="0"/>
                <a:satOff val="0"/>
                <a:lumOff val="0"/>
                <a:alphaOff val="0"/>
                <a:lumMod val="110000"/>
                <a:satMod val="105000"/>
                <a:tint val="67000"/>
              </a:schemeClr>
            </a:gs>
            <a:gs pos="50000">
              <a:schemeClr val="accent2">
                <a:alpha val="50000"/>
                <a:hueOff val="0"/>
                <a:satOff val="0"/>
                <a:lumOff val="0"/>
                <a:alphaOff val="0"/>
                <a:lumMod val="105000"/>
                <a:satMod val="103000"/>
                <a:tint val="73000"/>
              </a:schemeClr>
            </a:gs>
            <a:gs pos="100000">
              <a:schemeClr val="accent2">
                <a:alpha val="50000"/>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34290" tIns="34290" rIns="34290" bIns="34290" numCol="1" spcCol="1270" anchor="ctr" anchorCtr="0">
          <a:noAutofit/>
        </a:bodyPr>
        <a:lstStyle/>
        <a:p>
          <a:pPr marL="0" lvl="0" indent="0" algn="ctr" defTabSz="914400">
            <a:lnSpc>
              <a:spcPct val="90000"/>
            </a:lnSpc>
            <a:spcBef>
              <a:spcPct val="0"/>
            </a:spcBef>
            <a:spcAft>
              <a:spcPct val="35000"/>
            </a:spcAft>
            <a:buNone/>
          </a:pPr>
          <a:r>
            <a:rPr lang="pt-BR" sz="2700" b="0" i="0" kern="1200" noProof="0" dirty="0">
              <a:latin typeface="Book Antiqua"/>
              <a:ea typeface="+mn-ea"/>
              <a:cs typeface="+mn-cs"/>
            </a:rPr>
            <a:t>Resultados obtidos 2º encontro</a:t>
          </a:r>
        </a:p>
      </dsp:txBody>
      <dsp:txXfrm>
        <a:off x="2701328" y="1657985"/>
        <a:ext cx="1771261" cy="1771261"/>
      </dsp:txXfrm>
    </dsp:sp>
    <dsp:sp modelId="{BCE5AA59-1127-4126-BCB7-45E3F5D36D15}">
      <dsp:nvSpPr>
        <dsp:cNvPr id="0" name=""/>
        <dsp:cNvSpPr/>
      </dsp:nvSpPr>
      <dsp:spPr>
        <a:xfrm>
          <a:off x="1927210" y="30233"/>
          <a:ext cx="3319498" cy="1252470"/>
        </a:xfrm>
        <a:prstGeom prst="ellipse">
          <a:avLst/>
        </a:prstGeom>
        <a:gradFill rotWithShape="0">
          <a:gsLst>
            <a:gs pos="0">
              <a:schemeClr val="accent2">
                <a:alpha val="50000"/>
                <a:hueOff val="1183624"/>
                <a:satOff val="-11705"/>
                <a:lumOff val="-2418"/>
                <a:alphaOff val="0"/>
                <a:lumMod val="110000"/>
                <a:satMod val="105000"/>
                <a:tint val="67000"/>
              </a:schemeClr>
            </a:gs>
            <a:gs pos="50000">
              <a:schemeClr val="accent2">
                <a:alpha val="50000"/>
                <a:hueOff val="1183624"/>
                <a:satOff val="-11705"/>
                <a:lumOff val="-2418"/>
                <a:alphaOff val="0"/>
                <a:lumMod val="105000"/>
                <a:satMod val="103000"/>
                <a:tint val="73000"/>
              </a:schemeClr>
            </a:gs>
            <a:gs pos="100000">
              <a:schemeClr val="accent2">
                <a:alpha val="50000"/>
                <a:hueOff val="1183624"/>
                <a:satOff val="-11705"/>
                <a:lumOff val="-2418"/>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4130" tIns="24130" rIns="24130" bIns="24130" numCol="1" spcCol="1270" anchor="ctr" anchorCtr="0">
          <a:noAutofit/>
        </a:bodyPr>
        <a:lstStyle/>
        <a:p>
          <a:pPr marL="0" lvl="0" indent="0" algn="ctr" defTabSz="914400">
            <a:lnSpc>
              <a:spcPct val="90000"/>
            </a:lnSpc>
            <a:spcBef>
              <a:spcPct val="0"/>
            </a:spcBef>
            <a:spcAft>
              <a:spcPct val="35000"/>
            </a:spcAft>
            <a:buNone/>
          </a:pPr>
          <a:r>
            <a:rPr lang="pt-BR" sz="1900" kern="1200" dirty="0"/>
            <a:t>Psíquicos</a:t>
          </a:r>
          <a:r>
            <a:rPr lang="pt-BR" sz="1900" b="0" i="0" kern="1200" noProof="0" dirty="0">
              <a:latin typeface="Book Antiqua"/>
              <a:ea typeface="+mn-ea"/>
              <a:cs typeface="+mn-cs"/>
            </a:rPr>
            <a:t> </a:t>
          </a:r>
        </a:p>
        <a:p>
          <a:pPr marL="0" lvl="0" indent="0" algn="ctr" defTabSz="914400">
            <a:lnSpc>
              <a:spcPct val="90000"/>
            </a:lnSpc>
            <a:spcBef>
              <a:spcPct val="0"/>
            </a:spcBef>
            <a:spcAft>
              <a:spcPct val="35000"/>
            </a:spcAft>
            <a:buNone/>
          </a:pPr>
          <a:r>
            <a:rPr lang="pt-BR" sz="1900" b="0" i="0" kern="1200" noProof="0" dirty="0">
              <a:latin typeface="Book Antiqua"/>
              <a:ea typeface="+mn-ea"/>
              <a:cs typeface="+mn-cs"/>
            </a:rPr>
            <a:t>Melhora significativa</a:t>
          </a:r>
        </a:p>
      </dsp:txBody>
      <dsp:txXfrm>
        <a:off x="2413339" y="213653"/>
        <a:ext cx="2347240" cy="885630"/>
      </dsp:txXfrm>
    </dsp:sp>
    <dsp:sp modelId="{BC0EF430-0C1A-4017-A06D-F13DC8A78677}">
      <dsp:nvSpPr>
        <dsp:cNvPr id="0" name=""/>
        <dsp:cNvSpPr/>
      </dsp:nvSpPr>
      <dsp:spPr>
        <a:xfrm>
          <a:off x="3533907" y="2510931"/>
          <a:ext cx="4520642" cy="2012983"/>
        </a:xfrm>
        <a:prstGeom prst="ellipse">
          <a:avLst/>
        </a:prstGeom>
        <a:gradFill rotWithShape="0">
          <a:gsLst>
            <a:gs pos="0">
              <a:schemeClr val="accent2">
                <a:alpha val="50000"/>
                <a:hueOff val="2367247"/>
                <a:satOff val="-23410"/>
                <a:lumOff val="-4837"/>
                <a:alphaOff val="0"/>
                <a:lumMod val="110000"/>
                <a:satMod val="105000"/>
                <a:tint val="67000"/>
              </a:schemeClr>
            </a:gs>
            <a:gs pos="50000">
              <a:schemeClr val="accent2">
                <a:alpha val="50000"/>
                <a:hueOff val="2367247"/>
                <a:satOff val="-23410"/>
                <a:lumOff val="-4837"/>
                <a:alphaOff val="0"/>
                <a:lumMod val="105000"/>
                <a:satMod val="103000"/>
                <a:tint val="73000"/>
              </a:schemeClr>
            </a:gs>
            <a:gs pos="100000">
              <a:schemeClr val="accent2">
                <a:alpha val="50000"/>
                <a:hueOff val="2367247"/>
                <a:satOff val="-23410"/>
                <a:lumOff val="-4837"/>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marL="0" lvl="0" indent="0" algn="ctr" defTabSz="914400">
            <a:lnSpc>
              <a:spcPct val="90000"/>
            </a:lnSpc>
            <a:spcBef>
              <a:spcPct val="0"/>
            </a:spcBef>
            <a:spcAft>
              <a:spcPct val="35000"/>
            </a:spcAft>
            <a:buNone/>
          </a:pPr>
          <a:r>
            <a:rPr lang="pt-BR" sz="2400" kern="1200" dirty="0">
              <a:solidFill>
                <a:srgbClr val="FF0000"/>
              </a:solidFill>
            </a:rPr>
            <a:t>Espiritual</a:t>
          </a:r>
          <a:r>
            <a:rPr lang="pt-BR" sz="2400" b="0" i="0" kern="1200" noProof="0" dirty="0">
              <a:solidFill>
                <a:srgbClr val="FF0000"/>
              </a:solidFill>
              <a:latin typeface="Book Antiqua"/>
              <a:ea typeface="+mn-ea"/>
              <a:cs typeface="+mn-cs"/>
            </a:rPr>
            <a:t> </a:t>
          </a:r>
        </a:p>
        <a:p>
          <a:pPr marL="0" lvl="0" indent="0" algn="ctr" defTabSz="914400">
            <a:lnSpc>
              <a:spcPct val="90000"/>
            </a:lnSpc>
            <a:spcBef>
              <a:spcPct val="0"/>
            </a:spcBef>
            <a:spcAft>
              <a:spcPct val="35000"/>
            </a:spcAft>
            <a:buNone/>
          </a:pPr>
          <a:r>
            <a:rPr lang="pt-BR" sz="1800" kern="1200" dirty="0"/>
            <a:t>Sentindo leve novamente com sensação de esta liberto </a:t>
          </a:r>
          <a:endParaRPr lang="pt-BR" sz="1800" b="0" i="0" kern="1200" noProof="0" dirty="0">
            <a:latin typeface="Book Antiqua"/>
            <a:ea typeface="+mn-ea"/>
            <a:cs typeface="+mn-cs"/>
          </a:endParaRPr>
        </a:p>
      </dsp:txBody>
      <dsp:txXfrm>
        <a:off x="4195940" y="2805726"/>
        <a:ext cx="3196576" cy="1423393"/>
      </dsp:txXfrm>
    </dsp:sp>
    <dsp:sp modelId="{10F799F5-15D5-42B6-A966-5A92F27AC727}">
      <dsp:nvSpPr>
        <dsp:cNvPr id="0" name=""/>
        <dsp:cNvSpPr/>
      </dsp:nvSpPr>
      <dsp:spPr>
        <a:xfrm>
          <a:off x="572951" y="2860954"/>
          <a:ext cx="2759380" cy="1252470"/>
        </a:xfrm>
        <a:prstGeom prst="ellipse">
          <a:avLst/>
        </a:prstGeom>
        <a:gradFill rotWithShape="0">
          <a:gsLst>
            <a:gs pos="0">
              <a:schemeClr val="accent2">
                <a:alpha val="50000"/>
                <a:hueOff val="3550871"/>
                <a:satOff val="-35115"/>
                <a:lumOff val="-7255"/>
                <a:alphaOff val="0"/>
                <a:lumMod val="110000"/>
                <a:satMod val="105000"/>
                <a:tint val="67000"/>
              </a:schemeClr>
            </a:gs>
            <a:gs pos="50000">
              <a:schemeClr val="accent2">
                <a:alpha val="50000"/>
                <a:hueOff val="3550871"/>
                <a:satOff val="-35115"/>
                <a:lumOff val="-7255"/>
                <a:alphaOff val="0"/>
                <a:lumMod val="105000"/>
                <a:satMod val="103000"/>
                <a:tint val="73000"/>
              </a:schemeClr>
            </a:gs>
            <a:gs pos="100000">
              <a:schemeClr val="accent2">
                <a:alpha val="50000"/>
                <a:hueOff val="3550871"/>
                <a:satOff val="-35115"/>
                <a:lumOff val="-725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22860" tIns="22860" rIns="22860" bIns="22860" numCol="1" spcCol="1270" anchor="ctr" anchorCtr="0">
          <a:noAutofit/>
        </a:bodyPr>
        <a:lstStyle/>
        <a:p>
          <a:pPr marL="0" lvl="0" indent="0" algn="ctr" defTabSz="914400">
            <a:lnSpc>
              <a:spcPct val="90000"/>
            </a:lnSpc>
            <a:spcBef>
              <a:spcPct val="0"/>
            </a:spcBef>
            <a:spcAft>
              <a:spcPct val="35000"/>
            </a:spcAft>
            <a:buNone/>
          </a:pPr>
          <a:r>
            <a:rPr lang="pt-BR" sz="1800" kern="1200" dirty="0"/>
            <a:t>Físicos</a:t>
          </a:r>
          <a:r>
            <a:rPr lang="pt-BR" sz="1800" b="0" i="0" kern="1200" noProof="0" dirty="0">
              <a:latin typeface="Book Antiqua"/>
              <a:ea typeface="+mn-ea"/>
              <a:cs typeface="+mn-cs"/>
            </a:rPr>
            <a:t> </a:t>
          </a:r>
        </a:p>
        <a:p>
          <a:pPr marL="0" lvl="0" indent="0" algn="ctr" defTabSz="914400">
            <a:lnSpc>
              <a:spcPct val="90000"/>
            </a:lnSpc>
            <a:spcBef>
              <a:spcPct val="0"/>
            </a:spcBef>
            <a:spcAft>
              <a:spcPct val="35000"/>
            </a:spcAft>
            <a:buNone/>
          </a:pPr>
          <a:r>
            <a:rPr lang="pt-BR" sz="1800" b="0" i="0" kern="1200" noProof="0" dirty="0">
              <a:latin typeface="Book Antiqua"/>
              <a:ea typeface="+mn-ea"/>
              <a:cs typeface="+mn-cs"/>
            </a:rPr>
            <a:t>Atividade sexual melhorada</a:t>
          </a:r>
        </a:p>
      </dsp:txBody>
      <dsp:txXfrm>
        <a:off x="977053" y="3044374"/>
        <a:ext cx="1951176" cy="885630"/>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9D2DDA-69D8-473F-A583-B6774B31A77B}" type="datetimeFigureOut">
              <a:rPr lang="pt-BR" smtClean="0"/>
              <a:t>18/08/2017</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2392CCB-FF08-4D29-8DA3-E1FD86044808}" type="slidenum">
              <a:rPr lang="pt-BR" smtClean="0"/>
              <a:t>‹nº›</a:t>
            </a:fld>
            <a:endParaRPr lang="pt-BR" dirty="0"/>
          </a:p>
        </p:txBody>
      </p:sp>
    </p:spTree>
    <p:extLst>
      <p:ext uri="{BB962C8B-B14F-4D97-AF65-F5344CB8AC3E}">
        <p14:creationId xmlns:p14="http://schemas.microsoft.com/office/powerpoint/2010/main" val="1662153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1F6DFB-6833-46E4-B515-70E0D9178056}" type="datetimeFigureOut">
              <a:rPr lang="pt-BR" smtClean="0"/>
              <a:t>18/08/2017</a:t>
            </a:fld>
            <a:endParaRPr lang="pt-BR" dirty="0"/>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Anotações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8706C7-F2C3-48B6-8A22-C484D800B5D4}" type="slidenum">
              <a:rPr lang="pt-BR" smtClean="0"/>
              <a:t>‹nº›</a:t>
            </a:fld>
            <a:endParaRPr lang="pt-BR" dirty="0"/>
          </a:p>
        </p:txBody>
      </p:sp>
    </p:spTree>
    <p:extLst>
      <p:ext uri="{BB962C8B-B14F-4D97-AF65-F5344CB8AC3E}">
        <p14:creationId xmlns:p14="http://schemas.microsoft.com/office/powerpoint/2010/main" val="599506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8</a:t>
            </a:fld>
            <a:endParaRPr lang="en-US" sz="1200" b="0" i="0">
              <a:latin typeface="Book Antiqua"/>
              <a:ea typeface="+mn-ea"/>
              <a:cs typeface="+mn-cs"/>
            </a:endParaRPr>
          </a:p>
        </p:txBody>
      </p:sp>
    </p:spTree>
    <p:extLst>
      <p:ext uri="{BB962C8B-B14F-4D97-AF65-F5344CB8AC3E}">
        <p14:creationId xmlns:p14="http://schemas.microsoft.com/office/powerpoint/2010/main" val="6091899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18</a:t>
            </a:fld>
            <a:endParaRPr lang="en-US" sz="1200" b="0" i="0">
              <a:latin typeface="Book Antiqua"/>
              <a:ea typeface="+mn-ea"/>
              <a:cs typeface="+mn-cs"/>
            </a:endParaRPr>
          </a:p>
        </p:txBody>
      </p:sp>
    </p:spTree>
    <p:extLst>
      <p:ext uri="{BB962C8B-B14F-4D97-AF65-F5344CB8AC3E}">
        <p14:creationId xmlns:p14="http://schemas.microsoft.com/office/powerpoint/2010/main" val="1417521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20</a:t>
            </a:fld>
            <a:endParaRPr lang="en-US" sz="1200" b="0" i="0">
              <a:latin typeface="Book Antiqua"/>
              <a:ea typeface="+mn-ea"/>
              <a:cs typeface="+mn-cs"/>
            </a:endParaRPr>
          </a:p>
        </p:txBody>
      </p:sp>
    </p:spTree>
    <p:extLst>
      <p:ext uri="{BB962C8B-B14F-4D97-AF65-F5344CB8AC3E}">
        <p14:creationId xmlns:p14="http://schemas.microsoft.com/office/powerpoint/2010/main" val="27746570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23</a:t>
            </a:fld>
            <a:endParaRPr lang="en-US" sz="1200" b="0" i="0">
              <a:latin typeface="Book Antiqua"/>
              <a:ea typeface="+mn-ea"/>
              <a:cs typeface="+mn-cs"/>
            </a:endParaRPr>
          </a:p>
        </p:txBody>
      </p:sp>
    </p:spTree>
    <p:extLst>
      <p:ext uri="{BB962C8B-B14F-4D97-AF65-F5344CB8AC3E}">
        <p14:creationId xmlns:p14="http://schemas.microsoft.com/office/powerpoint/2010/main" val="2726276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9</a:t>
            </a:fld>
            <a:endParaRPr lang="en-US" sz="1200" b="0" i="0">
              <a:latin typeface="Book Antiqua"/>
              <a:ea typeface="+mn-ea"/>
              <a:cs typeface="+mn-cs"/>
            </a:endParaRPr>
          </a:p>
        </p:txBody>
      </p:sp>
    </p:spTree>
    <p:extLst>
      <p:ext uri="{BB962C8B-B14F-4D97-AF65-F5344CB8AC3E}">
        <p14:creationId xmlns:p14="http://schemas.microsoft.com/office/powerpoint/2010/main" val="1281371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10</a:t>
            </a:fld>
            <a:endParaRPr lang="en-US" sz="1200" b="0" i="0">
              <a:latin typeface="Book Antiqua"/>
              <a:ea typeface="+mn-ea"/>
              <a:cs typeface="+mn-cs"/>
            </a:endParaRPr>
          </a:p>
        </p:txBody>
      </p:sp>
    </p:spTree>
    <p:extLst>
      <p:ext uri="{BB962C8B-B14F-4D97-AF65-F5344CB8AC3E}">
        <p14:creationId xmlns:p14="http://schemas.microsoft.com/office/powerpoint/2010/main" val="30453359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11</a:t>
            </a:fld>
            <a:endParaRPr lang="en-US" sz="1200" b="0" i="0">
              <a:latin typeface="Book Antiqua"/>
              <a:ea typeface="+mn-ea"/>
              <a:cs typeface="+mn-cs"/>
            </a:endParaRPr>
          </a:p>
        </p:txBody>
      </p:sp>
    </p:spTree>
    <p:extLst>
      <p:ext uri="{BB962C8B-B14F-4D97-AF65-F5344CB8AC3E}">
        <p14:creationId xmlns:p14="http://schemas.microsoft.com/office/powerpoint/2010/main" val="1855545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12</a:t>
            </a:fld>
            <a:endParaRPr lang="en-US" sz="1200" b="0" i="0">
              <a:latin typeface="Book Antiqua"/>
              <a:ea typeface="+mn-ea"/>
              <a:cs typeface="+mn-cs"/>
            </a:endParaRPr>
          </a:p>
        </p:txBody>
      </p:sp>
    </p:spTree>
    <p:extLst>
      <p:ext uri="{BB962C8B-B14F-4D97-AF65-F5344CB8AC3E}">
        <p14:creationId xmlns:p14="http://schemas.microsoft.com/office/powerpoint/2010/main" val="23411648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14</a:t>
            </a:fld>
            <a:endParaRPr lang="en-US" sz="1200" b="0" i="0">
              <a:latin typeface="Book Antiqua"/>
              <a:ea typeface="+mn-ea"/>
              <a:cs typeface="+mn-cs"/>
            </a:endParaRPr>
          </a:p>
        </p:txBody>
      </p:sp>
    </p:spTree>
    <p:extLst>
      <p:ext uri="{BB962C8B-B14F-4D97-AF65-F5344CB8AC3E}">
        <p14:creationId xmlns:p14="http://schemas.microsoft.com/office/powerpoint/2010/main" val="15211426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15</a:t>
            </a:fld>
            <a:endParaRPr lang="en-US" sz="1200" b="0" i="0">
              <a:latin typeface="Book Antiqua"/>
              <a:ea typeface="+mn-ea"/>
              <a:cs typeface="+mn-cs"/>
            </a:endParaRPr>
          </a:p>
        </p:txBody>
      </p:sp>
    </p:spTree>
    <p:extLst>
      <p:ext uri="{BB962C8B-B14F-4D97-AF65-F5344CB8AC3E}">
        <p14:creationId xmlns:p14="http://schemas.microsoft.com/office/powerpoint/2010/main" val="3922038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16</a:t>
            </a:fld>
            <a:endParaRPr lang="en-US" sz="1200" b="0" i="0">
              <a:latin typeface="Book Antiqua"/>
              <a:ea typeface="+mn-ea"/>
              <a:cs typeface="+mn-cs"/>
            </a:endParaRPr>
          </a:p>
        </p:txBody>
      </p:sp>
    </p:spTree>
    <p:extLst>
      <p:ext uri="{BB962C8B-B14F-4D97-AF65-F5344CB8AC3E}">
        <p14:creationId xmlns:p14="http://schemas.microsoft.com/office/powerpoint/2010/main" val="831323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Espaço Reservado para Número de Slide 3"/>
          <p:cNvSpPr>
            <a:spLocks noGrp="1"/>
          </p:cNvSpPr>
          <p:nvPr>
            <p:ph type="sldNum" sz="quarter" idx="10"/>
          </p:nvPr>
        </p:nvSpPr>
        <p:spPr/>
        <p:txBody>
          <a:bodyPr/>
          <a:lstStyle/>
          <a:p>
            <a:pPr algn="r" defTabSz="914400">
              <a:buNone/>
            </a:pPr>
            <a:fld id="{3EBA5BD7-F043-4D1B-AA17-CD412FC534DE}" type="slidenum">
              <a:rPr lang="en-US" sz="1200" b="0" i="0">
                <a:latin typeface="Book Antiqua"/>
                <a:ea typeface="+mn-ea"/>
                <a:cs typeface="+mn-cs"/>
              </a:rPr>
              <a:t>17</a:t>
            </a:fld>
            <a:endParaRPr lang="en-US" sz="1200" b="0" i="0">
              <a:latin typeface="Book Antiqua"/>
              <a:ea typeface="+mn-ea"/>
              <a:cs typeface="+mn-cs"/>
            </a:endParaRPr>
          </a:p>
        </p:txBody>
      </p:sp>
    </p:spTree>
    <p:extLst>
      <p:ext uri="{BB962C8B-B14F-4D97-AF65-F5344CB8AC3E}">
        <p14:creationId xmlns:p14="http://schemas.microsoft.com/office/powerpoint/2010/main" val="21168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9" name="Retângulo 8"/>
          <p:cNvSpPr/>
          <p:nvPr/>
        </p:nvSpPr>
        <p:spPr>
          <a:xfrm>
            <a:off x="-1" y="1905000"/>
            <a:ext cx="12188826" cy="320040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10" name="Retângulo 9"/>
          <p:cNvSpPr/>
          <p:nvPr/>
        </p:nvSpPr>
        <p:spPr>
          <a:xfrm>
            <a:off x="-2" y="1795132"/>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11" name="Retângulo 10"/>
          <p:cNvSpPr/>
          <p:nvPr/>
        </p:nvSpPr>
        <p:spPr>
          <a:xfrm>
            <a:off x="-2" y="5142116"/>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2" name="Título 1"/>
          <p:cNvSpPr>
            <a:spLocks noGrp="1"/>
          </p:cNvSpPr>
          <p:nvPr>
            <p:ph type="ctrTitle"/>
          </p:nvPr>
        </p:nvSpPr>
        <p:spPr>
          <a:xfrm>
            <a:off x="1295400" y="2079812"/>
            <a:ext cx="9601200" cy="1724092"/>
          </a:xfrm>
        </p:spPr>
        <p:txBody>
          <a:bodyPr anchor="b"/>
          <a:lstStyle>
            <a:lvl1pPr algn="ctr">
              <a:defRPr sz="5400"/>
            </a:lvl1pPr>
          </a:lstStyle>
          <a:p>
            <a:r>
              <a:rPr lang="pt-BR"/>
              <a:t>Clique para editar o título mestre</a:t>
            </a:r>
            <a:endParaRPr lang="pt-BR" dirty="0"/>
          </a:p>
        </p:txBody>
      </p:sp>
      <p:sp>
        <p:nvSpPr>
          <p:cNvPr id="3" name="Subtítulo 2"/>
          <p:cNvSpPr>
            <a:spLocks noGrp="1"/>
          </p:cNvSpPr>
          <p:nvPr>
            <p:ph type="subTitle" idx="1"/>
          </p:nvPr>
        </p:nvSpPr>
        <p:spPr>
          <a:xfrm>
            <a:off x="1295400" y="3959352"/>
            <a:ext cx="9601200" cy="914400"/>
          </a:xfrm>
        </p:spPr>
        <p:txBody>
          <a:bodyPr>
            <a:normAutofit/>
          </a:bodyPr>
          <a:lstStyle>
            <a:lvl1pPr marL="0" indent="0" algn="ctr">
              <a:spcBef>
                <a:spcPts val="0"/>
              </a:spcBef>
              <a:buNone/>
              <a:defRPr sz="2000"/>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pt-BR" dirty="0"/>
          </a:p>
        </p:txBody>
      </p:sp>
    </p:spTree>
    <p:extLst>
      <p:ext uri="{BB962C8B-B14F-4D97-AF65-F5344CB8AC3E}">
        <p14:creationId xmlns:p14="http://schemas.microsoft.com/office/powerpoint/2010/main" val="1985752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Vertical 2"/>
          <p:cNvSpPr>
            <a:spLocks noGrp="1"/>
          </p:cNvSpPr>
          <p:nvPr>
            <p:ph type="body" orient="vert" idx="1"/>
          </p:nvPr>
        </p:nvSpPr>
        <p:spPr/>
        <p:txBody>
          <a:bodyPr vert="eaVert"/>
          <a:lstStyle>
            <a:lvl5pPr>
              <a:defRPr/>
            </a:lvl5pPr>
            <a:lvl6pPr>
              <a:defRPr/>
            </a:lvl6pPr>
            <a:lvl7pPr>
              <a:defRPr/>
            </a:lvl7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2735931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274638"/>
            <a:ext cx="2628900" cy="5897562"/>
          </a:xfrm>
        </p:spPr>
        <p:txBody>
          <a:bodyPr vert="eaVert"/>
          <a:lstStyle/>
          <a:p>
            <a:r>
              <a:rPr lang="pt-BR"/>
              <a:t>Clique para editar o título mestre</a:t>
            </a:r>
            <a:endParaRPr lang="pt-BR" dirty="0"/>
          </a:p>
        </p:txBody>
      </p:sp>
      <p:sp>
        <p:nvSpPr>
          <p:cNvPr id="3" name="Espaço Reservado para Texto Vertical 2"/>
          <p:cNvSpPr>
            <a:spLocks noGrp="1"/>
          </p:cNvSpPr>
          <p:nvPr>
            <p:ph type="body" orient="vert" idx="1"/>
          </p:nvPr>
        </p:nvSpPr>
        <p:spPr>
          <a:xfrm>
            <a:off x="838200" y="274638"/>
            <a:ext cx="7734300" cy="5897562"/>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4230509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idx="1"/>
          </p:nvPr>
        </p:nvSpPr>
        <p:spPr/>
        <p:txBody>
          <a:bodyPr/>
          <a:lstStyle>
            <a:lvl5pPr>
              <a:defRPr/>
            </a:lvl5pPr>
            <a:lvl6pPr>
              <a:defRPr/>
            </a:lvl6pPr>
            <a:lvl7pPr>
              <a:defRPr/>
            </a:lvl7pPr>
            <a:lvl8pPr>
              <a:defRPr/>
            </a:lvl8pPr>
            <a:lvl9pPr>
              <a:defRPr/>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Data 3"/>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4217319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gradFill rotWithShape="1">
          <a:gsLst>
            <a:gs pos="100000">
              <a:schemeClr val="accent1">
                <a:alpha val="80000"/>
              </a:schemeClr>
            </a:gs>
            <a:gs pos="0">
              <a:schemeClr val="accent1">
                <a:lumMod val="40000"/>
                <a:lumOff val="60000"/>
                <a:alpha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a:xfrm>
            <a:off x="1295400" y="2130552"/>
            <a:ext cx="9601200" cy="2359152"/>
          </a:xfrm>
        </p:spPr>
        <p:txBody>
          <a:bodyPr anchor="b">
            <a:normAutofit/>
          </a:bodyPr>
          <a:lstStyle>
            <a:lvl1pPr algn="ctr">
              <a:defRPr sz="5400" b="1"/>
            </a:lvl1pPr>
          </a:lstStyle>
          <a:p>
            <a:r>
              <a:rPr lang="pt-BR"/>
              <a:t>Clique para editar o título mestre</a:t>
            </a:r>
            <a:endParaRPr lang="pt-BR" dirty="0"/>
          </a:p>
        </p:txBody>
      </p:sp>
      <p:sp>
        <p:nvSpPr>
          <p:cNvPr id="3" name="Espaço Reservado para Texto 2"/>
          <p:cNvSpPr>
            <a:spLocks noGrp="1"/>
          </p:cNvSpPr>
          <p:nvPr>
            <p:ph type="body" idx="1"/>
          </p:nvPr>
        </p:nvSpPr>
        <p:spPr>
          <a:xfrm>
            <a:off x="1295400" y="4572000"/>
            <a:ext cx="9601200" cy="841248"/>
          </a:xfrm>
        </p:spPr>
        <p:txBody>
          <a:bodyPr anchor="t"/>
          <a:lstStyle>
            <a:lvl1pPr marL="0" indent="0" algn="ctr">
              <a:spcBef>
                <a:spcPts val="0"/>
              </a:spcBef>
              <a:buNone/>
              <a:defRPr sz="2000">
                <a:solidFill>
                  <a:schemeClr val="tx1">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5" name="Espaço Reservado para Rodapé 4"/>
          <p:cNvSpPr>
            <a:spLocks noGrp="1"/>
          </p:cNvSpPr>
          <p:nvPr>
            <p:ph type="ftr" sz="quarter" idx="11"/>
          </p:nvPr>
        </p:nvSpPr>
        <p:spPr/>
        <p:txBody>
          <a:bodyPr/>
          <a:lstStyle/>
          <a:p>
            <a:endParaRPr lang="pt-BR" dirty="0"/>
          </a:p>
        </p:txBody>
      </p:sp>
      <p:sp>
        <p:nvSpPr>
          <p:cNvPr id="6" name="Espaço Reservado para Número de Slide 5"/>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3162033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Conteúdo 2"/>
          <p:cNvSpPr>
            <a:spLocks noGrp="1"/>
          </p:cNvSpPr>
          <p:nvPr>
            <p:ph sz="half" idx="1"/>
          </p:nvPr>
        </p:nvSpPr>
        <p:spPr>
          <a:xfrm>
            <a:off x="134112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Conteúdo 3"/>
          <p:cNvSpPr>
            <a:spLocks noGrp="1"/>
          </p:cNvSpPr>
          <p:nvPr>
            <p:ph sz="half" idx="2"/>
          </p:nvPr>
        </p:nvSpPr>
        <p:spPr>
          <a:xfrm>
            <a:off x="6278880" y="1901952"/>
            <a:ext cx="4572000" cy="4123944"/>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Data 4"/>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3676357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Texto 2"/>
          <p:cNvSpPr>
            <a:spLocks noGrp="1"/>
          </p:cNvSpPr>
          <p:nvPr>
            <p:ph type="body" idx="1"/>
          </p:nvPr>
        </p:nvSpPr>
        <p:spPr>
          <a:xfrm>
            <a:off x="134112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134112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5" name="Espaço Reservado para Texto 4"/>
          <p:cNvSpPr>
            <a:spLocks noGrp="1"/>
          </p:cNvSpPr>
          <p:nvPr>
            <p:ph type="body" sz="quarter" idx="3"/>
          </p:nvPr>
        </p:nvSpPr>
        <p:spPr>
          <a:xfrm>
            <a:off x="6278880" y="1837464"/>
            <a:ext cx="4572000" cy="766588"/>
          </a:xfrm>
        </p:spPr>
        <p:txBody>
          <a:bodyPr anchor="ctr">
            <a:normAutofit/>
          </a:bodyPr>
          <a:lstStyle>
            <a:lvl1pPr marL="0" indent="0">
              <a:spcBef>
                <a:spcPts val="0"/>
              </a:spcBef>
              <a:buNone/>
              <a:defRPr sz="22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278880" y="2740732"/>
            <a:ext cx="4572000" cy="3288847"/>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7" name="Espaço Reservado para Data 6"/>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8" name="Espaço Reservado para Rodapé 7"/>
          <p:cNvSpPr>
            <a:spLocks noGrp="1"/>
          </p:cNvSpPr>
          <p:nvPr>
            <p:ph type="ftr" sz="quarter" idx="11"/>
          </p:nvPr>
        </p:nvSpPr>
        <p:spPr/>
        <p:txBody>
          <a:bodyPr/>
          <a:lstStyle/>
          <a:p>
            <a:endParaRPr lang="pt-BR" dirty="0"/>
          </a:p>
        </p:txBody>
      </p:sp>
      <p:sp>
        <p:nvSpPr>
          <p:cNvPr id="9" name="Espaço Reservado para Número de Slide 8"/>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3254392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pt-BR" dirty="0"/>
          </a:p>
        </p:txBody>
      </p:sp>
      <p:sp>
        <p:nvSpPr>
          <p:cNvPr id="3" name="Espaço Reservado para Data 2"/>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4" name="Espaço Reservado para Rodapé 3"/>
          <p:cNvSpPr>
            <a:spLocks noGrp="1"/>
          </p:cNvSpPr>
          <p:nvPr>
            <p:ph type="ftr" sz="quarter" idx="11"/>
          </p:nvPr>
        </p:nvSpPr>
        <p:spPr/>
        <p:txBody>
          <a:bodyPr/>
          <a:lstStyle/>
          <a:p>
            <a:endParaRPr lang="pt-BR" dirty="0"/>
          </a:p>
        </p:txBody>
      </p:sp>
      <p:sp>
        <p:nvSpPr>
          <p:cNvPr id="5" name="Espaço Reservado para Número de Slide 4"/>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14129167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grpSp>
        <p:nvGrpSpPr>
          <p:cNvPr id="5" name="Grupo 4"/>
          <p:cNvGrpSpPr/>
          <p:nvPr/>
        </p:nvGrpSpPr>
        <p:grpSpPr>
          <a:xfrm flipV="1">
            <a:off x="1585" y="0"/>
            <a:ext cx="12188827" cy="377952"/>
            <a:chOff x="-1" y="6480048"/>
            <a:chExt cx="12188827" cy="377952"/>
          </a:xfrm>
        </p:grpSpPr>
        <p:sp>
          <p:nvSpPr>
            <p:cNvPr id="6" name="Retângulo 5"/>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7" name="Retângulo 6"/>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grpSp>
      <p:sp>
        <p:nvSpPr>
          <p:cNvPr id="2" name="Espaço Reservado para Data 1"/>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3" name="Espaço Reservado para Rodapé 2"/>
          <p:cNvSpPr>
            <a:spLocks noGrp="1"/>
          </p:cNvSpPr>
          <p:nvPr>
            <p:ph type="ftr" sz="quarter" idx="11"/>
          </p:nvPr>
        </p:nvSpPr>
        <p:spPr/>
        <p:txBody>
          <a:bodyPr/>
          <a:lstStyle/>
          <a:p>
            <a:endParaRPr lang="pt-BR" dirty="0"/>
          </a:p>
        </p:txBody>
      </p:sp>
      <p:sp>
        <p:nvSpPr>
          <p:cNvPr id="4" name="Espaço Reservado para Número de Slide 3"/>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3295436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grpSp>
        <p:nvGrpSpPr>
          <p:cNvPr id="8" name="Grupo 7"/>
          <p:cNvGrpSpPr/>
          <p:nvPr/>
        </p:nvGrpSpPr>
        <p:grpSpPr>
          <a:xfrm flipV="1">
            <a:off x="1585" y="0"/>
            <a:ext cx="12188827" cy="377952"/>
            <a:chOff x="-1" y="6480048"/>
            <a:chExt cx="12188827" cy="377952"/>
          </a:xfrm>
        </p:grpSpPr>
        <p:sp>
          <p:nvSpPr>
            <p:cNvPr id="9" name="Retângulo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10" name="Retângulo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grpSp>
      <p:sp>
        <p:nvSpPr>
          <p:cNvPr id="2" name="Título 1"/>
          <p:cNvSpPr>
            <a:spLocks noGrp="1"/>
          </p:cNvSpPr>
          <p:nvPr>
            <p:ph type="title"/>
          </p:nvPr>
        </p:nvSpPr>
        <p:spPr>
          <a:xfrm>
            <a:off x="7470648" y="2350008"/>
            <a:ext cx="4206240" cy="1993392"/>
          </a:xfrm>
        </p:spPr>
        <p:txBody>
          <a:bodyPr anchor="b">
            <a:normAutofit/>
          </a:bodyPr>
          <a:lstStyle>
            <a:lvl1pPr>
              <a:defRPr sz="3400" b="1"/>
            </a:lvl1pPr>
          </a:lstStyle>
          <a:p>
            <a:r>
              <a:rPr lang="pt-BR"/>
              <a:t>Clique para editar o título mestre</a:t>
            </a:r>
            <a:endParaRPr lang="pt-BR" dirty="0"/>
          </a:p>
        </p:txBody>
      </p:sp>
      <p:sp>
        <p:nvSpPr>
          <p:cNvPr id="3" name="Espaço Reservado para Conteúdo 2"/>
          <p:cNvSpPr>
            <a:spLocks noGrp="1"/>
          </p:cNvSpPr>
          <p:nvPr>
            <p:ph idx="1"/>
          </p:nvPr>
        </p:nvSpPr>
        <p:spPr>
          <a:xfrm>
            <a:off x="457200" y="758952"/>
            <a:ext cx="6629400" cy="533095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pt-BR" dirty="0"/>
          </a:p>
        </p:txBody>
      </p:sp>
      <p:sp>
        <p:nvSpPr>
          <p:cNvPr id="4" name="Espaço Reservado para Texto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539374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grpSp>
        <p:nvGrpSpPr>
          <p:cNvPr id="8" name="Grupo 7"/>
          <p:cNvGrpSpPr/>
          <p:nvPr/>
        </p:nvGrpSpPr>
        <p:grpSpPr>
          <a:xfrm flipV="1">
            <a:off x="1585" y="0"/>
            <a:ext cx="12188827" cy="377952"/>
            <a:chOff x="-1" y="6480048"/>
            <a:chExt cx="12188827" cy="377952"/>
          </a:xfrm>
        </p:grpSpPr>
        <p:sp>
          <p:nvSpPr>
            <p:cNvPr id="9" name="Retângulo 8"/>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10" name="Retângulo 9"/>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grpSp>
      <p:sp>
        <p:nvSpPr>
          <p:cNvPr id="2" name="Título 1"/>
          <p:cNvSpPr>
            <a:spLocks noGrp="1"/>
          </p:cNvSpPr>
          <p:nvPr>
            <p:ph type="title"/>
          </p:nvPr>
        </p:nvSpPr>
        <p:spPr>
          <a:xfrm>
            <a:off x="7470648" y="2350008"/>
            <a:ext cx="4206240" cy="1993392"/>
          </a:xfrm>
        </p:spPr>
        <p:txBody>
          <a:bodyPr anchor="b">
            <a:normAutofit/>
          </a:bodyPr>
          <a:lstStyle>
            <a:lvl1pPr>
              <a:defRPr sz="3400" b="1"/>
            </a:lvl1pPr>
          </a:lstStyle>
          <a:p>
            <a:r>
              <a:rPr lang="pt-BR"/>
              <a:t>Clique para editar o título mestre</a:t>
            </a:r>
            <a:endParaRPr lang="pt-BR" dirty="0"/>
          </a:p>
        </p:txBody>
      </p:sp>
      <p:sp>
        <p:nvSpPr>
          <p:cNvPr id="3" name="Espaço Reservado para Imagem 2"/>
          <p:cNvSpPr>
            <a:spLocks noGrp="1"/>
          </p:cNvSpPr>
          <p:nvPr>
            <p:ph type="pic" idx="1"/>
          </p:nvPr>
        </p:nvSpPr>
        <p:spPr>
          <a:xfrm>
            <a:off x="150811" y="506104"/>
            <a:ext cx="6858002" cy="5843016"/>
          </a:xfrm>
          <a:solidFill>
            <a:schemeClr val="accent1">
              <a:lumMod val="40000"/>
              <a:lumOff val="60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pt-BR" dirty="0"/>
          </a:p>
        </p:txBody>
      </p:sp>
      <p:sp>
        <p:nvSpPr>
          <p:cNvPr id="4" name="Espaço Reservado para Texto 3"/>
          <p:cNvSpPr>
            <a:spLocks noGrp="1"/>
          </p:cNvSpPr>
          <p:nvPr>
            <p:ph type="body" sz="half" idx="2"/>
          </p:nvPr>
        </p:nvSpPr>
        <p:spPr>
          <a:xfrm>
            <a:off x="7470648" y="4361688"/>
            <a:ext cx="4206240" cy="1728216"/>
          </a:xfrm>
        </p:spPr>
        <p:txBody>
          <a:bodyPr>
            <a:normAutofit/>
          </a:bodyPr>
          <a:lstStyle>
            <a:lvl1pPr marL="0" indent="0">
              <a:spcBef>
                <a:spcPts val="12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0B277187-C200-495F-A386-621319EADA8F}" type="datetimeFigureOut">
              <a:rPr lang="pt-BR" smtClean="0"/>
              <a:t>18/08/2017</a:t>
            </a:fld>
            <a:endParaRPr lang="pt-BR" dirty="0"/>
          </a:p>
        </p:txBody>
      </p:sp>
      <p:sp>
        <p:nvSpPr>
          <p:cNvPr id="6" name="Espaço Reservado para Rodapé 5"/>
          <p:cNvSpPr>
            <a:spLocks noGrp="1"/>
          </p:cNvSpPr>
          <p:nvPr>
            <p:ph type="ftr" sz="quarter" idx="11"/>
          </p:nvPr>
        </p:nvSpPr>
        <p:spPr/>
        <p:txBody>
          <a:bodyPr/>
          <a:lstStyle/>
          <a:p>
            <a:endParaRPr lang="pt-BR" dirty="0"/>
          </a:p>
        </p:txBody>
      </p:sp>
      <p:sp>
        <p:nvSpPr>
          <p:cNvPr id="7" name="Espaço Reservado para Número de Slide 6"/>
          <p:cNvSpPr>
            <a:spLocks noGrp="1"/>
          </p:cNvSpPr>
          <p:nvPr>
            <p:ph type="sldNum" sz="quarter" idx="12"/>
          </p:nvPr>
        </p:nvSpPr>
        <p:spPr/>
        <p:txBody>
          <a:bodyPr/>
          <a:lstStyle/>
          <a:p>
            <a:fld id="{FC749032-2A07-4AE8-BA90-74324CAE0C87}" type="slidenum">
              <a:rPr lang="pt-BR" smtClean="0"/>
              <a:t>‹nº›</a:t>
            </a:fld>
            <a:endParaRPr lang="pt-BR" dirty="0"/>
          </a:p>
        </p:txBody>
      </p:sp>
    </p:spTree>
    <p:extLst>
      <p:ext uri="{BB962C8B-B14F-4D97-AF65-F5344CB8AC3E}">
        <p14:creationId xmlns:p14="http://schemas.microsoft.com/office/powerpoint/2010/main" val="11019869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accent1">
                <a:lumMod val="20000"/>
                <a:lumOff val="80000"/>
                <a:alpha val="59000"/>
              </a:schemeClr>
            </a:gs>
            <a:gs pos="40000">
              <a:schemeClr val="accent1">
                <a:lumMod val="20000"/>
                <a:lumOff val="80000"/>
                <a:alpha val="66000"/>
              </a:schemeClr>
            </a:gs>
            <a:gs pos="100000">
              <a:schemeClr val="accent1">
                <a:lumMod val="40000"/>
                <a:lumOff val="60000"/>
              </a:schemeClr>
            </a:gs>
          </a:gsLst>
          <a:path path="circle">
            <a:fillToRect l="50000" t="-80000" r="50000" b="180000"/>
          </a:path>
        </a:gradFill>
        <a:effectLst/>
      </p:bgPr>
    </p:bg>
    <p:spTree>
      <p:nvGrpSpPr>
        <p:cNvPr id="1" name=""/>
        <p:cNvGrpSpPr/>
        <p:nvPr/>
      </p:nvGrpSpPr>
      <p:grpSpPr>
        <a:xfrm>
          <a:off x="0" y="0"/>
          <a:ext cx="0" cy="0"/>
          <a:chOff x="0" y="0"/>
          <a:chExt cx="0" cy="0"/>
        </a:xfrm>
      </p:grpSpPr>
      <p:grpSp>
        <p:nvGrpSpPr>
          <p:cNvPr id="9" name="Grupo 8"/>
          <p:cNvGrpSpPr/>
          <p:nvPr/>
        </p:nvGrpSpPr>
        <p:grpSpPr>
          <a:xfrm>
            <a:off x="-1" y="6480048"/>
            <a:ext cx="12188827" cy="377952"/>
            <a:chOff x="-1" y="6480048"/>
            <a:chExt cx="12188827" cy="377952"/>
          </a:xfrm>
        </p:grpSpPr>
        <p:sp>
          <p:nvSpPr>
            <p:cNvPr id="7" name="Retângulo 6"/>
            <p:cNvSpPr/>
            <p:nvPr/>
          </p:nvSpPr>
          <p:spPr>
            <a:xfrm>
              <a:off x="0" y="6583680"/>
              <a:ext cx="12188826" cy="274320"/>
            </a:xfrm>
            <a:prstGeom prst="rect">
              <a:avLst/>
            </a:prstGeom>
            <a:gradFill flip="none" rotWithShape="1">
              <a:gsLst>
                <a:gs pos="100000">
                  <a:schemeClr val="accent1">
                    <a:alpha val="50000"/>
                  </a:schemeClr>
                </a:gs>
                <a:gs pos="0">
                  <a:schemeClr val="accent1">
                    <a:lumMod val="60000"/>
                    <a:lumOff val="40000"/>
                    <a:alpha val="5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sp>
          <p:nvSpPr>
            <p:cNvPr id="8" name="Retângulo 7"/>
            <p:cNvSpPr/>
            <p:nvPr/>
          </p:nvSpPr>
          <p:spPr>
            <a:xfrm>
              <a:off x="-1" y="6480048"/>
              <a:ext cx="12188826" cy="73152"/>
            </a:xfrm>
            <a:prstGeom prst="rect">
              <a:avLst/>
            </a:prstGeom>
            <a:gradFill flip="none" rotWithShape="1">
              <a:gsLst>
                <a:gs pos="100000">
                  <a:schemeClr val="accent1">
                    <a:alpha val="80000"/>
                  </a:schemeClr>
                </a:gs>
                <a:gs pos="0">
                  <a:schemeClr val="accent1">
                    <a:lumMod val="60000"/>
                    <a:lumOff val="40000"/>
                    <a:alpha val="8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pt-BR" dirty="0"/>
            </a:p>
          </p:txBody>
        </p:sp>
      </p:grpSp>
      <p:sp>
        <p:nvSpPr>
          <p:cNvPr id="2" name="Espaço Reservado para Título 1"/>
          <p:cNvSpPr>
            <a:spLocks noGrp="1"/>
          </p:cNvSpPr>
          <p:nvPr>
            <p:ph type="title"/>
          </p:nvPr>
        </p:nvSpPr>
        <p:spPr>
          <a:xfrm>
            <a:off x="1341120" y="467360"/>
            <a:ext cx="9509760" cy="1233424"/>
          </a:xfrm>
          <a:prstGeom prst="rect">
            <a:avLst/>
          </a:prstGeom>
        </p:spPr>
        <p:txBody>
          <a:bodyPr vert="horz" lIns="91440" tIns="45720" rIns="91440" bIns="45720" rtlCol="0" anchor="b">
            <a:normAutofit/>
          </a:bodyPr>
          <a:lstStyle/>
          <a:p>
            <a:r>
              <a:rPr lang="pt-BR" dirty="0"/>
              <a:t>Clique para editar o título mestre</a:t>
            </a:r>
          </a:p>
        </p:txBody>
      </p:sp>
      <p:sp>
        <p:nvSpPr>
          <p:cNvPr id="3" name="Espaço Reservado para Texto 2"/>
          <p:cNvSpPr>
            <a:spLocks noGrp="1"/>
          </p:cNvSpPr>
          <p:nvPr>
            <p:ph type="body" idx="1"/>
          </p:nvPr>
        </p:nvSpPr>
        <p:spPr>
          <a:xfrm>
            <a:off x="1341120" y="1901952"/>
            <a:ext cx="9509760" cy="4127627"/>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Data 3"/>
          <p:cNvSpPr>
            <a:spLocks noGrp="1"/>
          </p:cNvSpPr>
          <p:nvPr>
            <p:ph type="dt" sz="half" idx="2"/>
          </p:nvPr>
        </p:nvSpPr>
        <p:spPr>
          <a:xfrm>
            <a:off x="8875776" y="6601968"/>
            <a:ext cx="960120" cy="237744"/>
          </a:xfrm>
          <a:prstGeom prst="rect">
            <a:avLst/>
          </a:prstGeom>
        </p:spPr>
        <p:txBody>
          <a:bodyPr vert="horz" lIns="91440" tIns="45720" rIns="91440" bIns="45720" rtlCol="0" anchor="ctr"/>
          <a:lstStyle>
            <a:lvl1pPr algn="r">
              <a:defRPr sz="900">
                <a:solidFill>
                  <a:schemeClr val="tx1"/>
                </a:solidFill>
              </a:defRPr>
            </a:lvl1pPr>
          </a:lstStyle>
          <a:p>
            <a:fld id="{0B277187-C200-495F-A386-621319EADA8F}" type="datetimeFigureOut">
              <a:rPr lang="pt-BR" smtClean="0"/>
              <a:pPr/>
              <a:t>18/08/2017</a:t>
            </a:fld>
            <a:endParaRPr lang="pt-BR" dirty="0"/>
          </a:p>
        </p:txBody>
      </p:sp>
      <p:sp>
        <p:nvSpPr>
          <p:cNvPr id="5" name="Espaço Reservado para Rodapé 4"/>
          <p:cNvSpPr>
            <a:spLocks noGrp="1"/>
          </p:cNvSpPr>
          <p:nvPr>
            <p:ph type="ftr" sz="quarter" idx="3"/>
          </p:nvPr>
        </p:nvSpPr>
        <p:spPr>
          <a:xfrm>
            <a:off x="1341120" y="6601968"/>
            <a:ext cx="7159752" cy="237744"/>
          </a:xfrm>
          <a:prstGeom prst="rect">
            <a:avLst/>
          </a:prstGeom>
        </p:spPr>
        <p:txBody>
          <a:bodyPr vert="horz" lIns="91440" tIns="45720" rIns="91440" bIns="45720" rtlCol="0" anchor="ctr"/>
          <a:lstStyle>
            <a:lvl1pPr algn="l">
              <a:defRPr sz="900">
                <a:solidFill>
                  <a:schemeClr val="tx1"/>
                </a:solidFill>
              </a:defRPr>
            </a:lvl1pPr>
          </a:lstStyle>
          <a:p>
            <a:endParaRPr lang="pt-BR" dirty="0"/>
          </a:p>
        </p:txBody>
      </p:sp>
      <p:sp>
        <p:nvSpPr>
          <p:cNvPr id="6" name="Espaço Reservado para Número de Slide 5"/>
          <p:cNvSpPr>
            <a:spLocks noGrp="1"/>
          </p:cNvSpPr>
          <p:nvPr>
            <p:ph type="sldNum" sz="quarter" idx="4"/>
          </p:nvPr>
        </p:nvSpPr>
        <p:spPr>
          <a:xfrm>
            <a:off x="10210800" y="6601968"/>
            <a:ext cx="640080" cy="237744"/>
          </a:xfrm>
          <a:prstGeom prst="rect">
            <a:avLst/>
          </a:prstGeom>
        </p:spPr>
        <p:txBody>
          <a:bodyPr vert="horz" lIns="91440" tIns="45720" rIns="91440" bIns="45720" rtlCol="0" anchor="ctr"/>
          <a:lstStyle>
            <a:lvl1pPr algn="r">
              <a:defRPr sz="900">
                <a:solidFill>
                  <a:schemeClr val="tx1"/>
                </a:solidFill>
              </a:defRPr>
            </a:lvl1pPr>
          </a:lstStyle>
          <a:p>
            <a:fld id="{FC749032-2A07-4AE8-BA90-74324CAE0C87}" type="slidenum">
              <a:rPr lang="pt-BR" smtClean="0"/>
              <a:pPr/>
              <a:t>‹nº›</a:t>
            </a:fld>
            <a:endParaRPr lang="pt-BR" dirty="0"/>
          </a:p>
        </p:txBody>
      </p:sp>
    </p:spTree>
    <p:extLst>
      <p:ext uri="{BB962C8B-B14F-4D97-AF65-F5344CB8AC3E}">
        <p14:creationId xmlns:p14="http://schemas.microsoft.com/office/powerpoint/2010/main" val="3870023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400" b="1"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100000"/>
        <a:buFont typeface="Arial" pitchFamily="34" charset="0"/>
        <a:buChar char="▪"/>
        <a:defRPr sz="2000" kern="1200">
          <a:solidFill>
            <a:schemeClr val="tx1">
              <a:lumMod val="90000"/>
              <a:lumOff val="10000"/>
            </a:schemeClr>
          </a:solidFill>
          <a:latin typeface="+mn-lt"/>
          <a:ea typeface="+mn-ea"/>
          <a:cs typeface="+mn-cs"/>
        </a:defRPr>
      </a:lvl1pPr>
      <a:lvl2pPr marL="594360" indent="-228600" algn="l" defTabSz="914400" rtl="0" eaLnBrk="1" latinLnBrk="0" hangingPunct="1">
        <a:lnSpc>
          <a:spcPct val="90000"/>
        </a:lnSpc>
        <a:spcBef>
          <a:spcPts val="1000"/>
        </a:spcBef>
        <a:buSzPct val="100000"/>
        <a:buFont typeface="Arial" pitchFamily="34" charset="0"/>
        <a:buChar char="▪"/>
        <a:defRPr sz="1800" kern="1200">
          <a:solidFill>
            <a:schemeClr val="tx1">
              <a:lumMod val="90000"/>
              <a:lumOff val="10000"/>
            </a:schemeClr>
          </a:solidFill>
          <a:latin typeface="+mn-lt"/>
          <a:ea typeface="+mn-ea"/>
          <a:cs typeface="+mn-cs"/>
        </a:defRPr>
      </a:lvl2pPr>
      <a:lvl3pPr marL="914400" indent="-228600" algn="l" defTabSz="914400" rtl="0" eaLnBrk="1" latinLnBrk="0" hangingPunct="1">
        <a:lnSpc>
          <a:spcPct val="90000"/>
        </a:lnSpc>
        <a:spcBef>
          <a:spcPts val="800"/>
        </a:spcBef>
        <a:buSzPct val="100000"/>
        <a:buFont typeface="Arial" pitchFamily="34" charset="0"/>
        <a:buChar char="▪"/>
        <a:defRPr sz="1600" kern="1200">
          <a:solidFill>
            <a:schemeClr val="tx1">
              <a:lumMod val="90000"/>
              <a:lumOff val="10000"/>
            </a:schemeClr>
          </a:solidFill>
          <a:latin typeface="+mn-lt"/>
          <a:ea typeface="+mn-ea"/>
          <a:cs typeface="+mn-cs"/>
        </a:defRPr>
      </a:lvl3pPr>
      <a:lvl4pPr marL="123444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4pPr>
      <a:lvl5pPr marL="1554480" indent="-228600" algn="l" defTabSz="914400" rtl="0" eaLnBrk="1" latinLnBrk="0" hangingPunct="1">
        <a:lnSpc>
          <a:spcPct val="90000"/>
        </a:lnSpc>
        <a:spcBef>
          <a:spcPts val="800"/>
        </a:spcBef>
        <a:buSzPct val="100000"/>
        <a:buFont typeface="Arial" pitchFamily="34" charset="0"/>
        <a:buChar char="▪"/>
        <a:defRPr sz="1400" kern="1200">
          <a:solidFill>
            <a:schemeClr val="tx1">
              <a:lumMod val="90000"/>
              <a:lumOff val="10000"/>
            </a:schemeClr>
          </a:solidFill>
          <a:latin typeface="+mn-lt"/>
          <a:ea typeface="+mn-ea"/>
          <a:cs typeface="+mn-cs"/>
        </a:defRPr>
      </a:lvl5pPr>
      <a:lvl6pPr marL="187452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100000"/>
        <a:buFont typeface="Arial" pitchFamily="34" charset="0"/>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295400" y="1688034"/>
            <a:ext cx="9601200" cy="2271318"/>
          </a:xfrm>
        </p:spPr>
        <p:txBody>
          <a:bodyPr>
            <a:normAutofit fontScale="90000"/>
          </a:bodyPr>
          <a:lstStyle/>
          <a:p>
            <a:pPr algn="ctr" defTabSz="914400">
              <a:lnSpc>
                <a:spcPct val="90000"/>
              </a:lnSpc>
              <a:spcBef>
                <a:spcPts val="0"/>
              </a:spcBef>
              <a:buNone/>
            </a:pPr>
            <a:r>
              <a:rPr lang="pt-BR" sz="5400" b="1" i="0" dirty="0">
                <a:solidFill>
                  <a:srgbClr val="323232"/>
                </a:solidFill>
                <a:latin typeface="Book Antiqua"/>
                <a:ea typeface="+mj-ea"/>
                <a:cs typeface="+mj-cs"/>
              </a:rPr>
              <a:t>Um caso</a:t>
            </a:r>
            <a:br>
              <a:rPr lang="pt-BR" sz="5400" b="1" i="0" dirty="0">
                <a:solidFill>
                  <a:srgbClr val="323232"/>
                </a:solidFill>
                <a:latin typeface="Book Antiqua"/>
                <a:ea typeface="+mj-ea"/>
                <a:cs typeface="+mj-cs"/>
              </a:rPr>
            </a:br>
            <a:r>
              <a:rPr lang="pt-BR" sz="5400" b="1" i="0" dirty="0">
                <a:solidFill>
                  <a:srgbClr val="323232"/>
                </a:solidFill>
                <a:latin typeface="Book Antiqua"/>
                <a:ea typeface="+mj-ea"/>
                <a:cs typeface="+mj-cs"/>
              </a:rPr>
              <a:t>de</a:t>
            </a:r>
            <a:br>
              <a:rPr lang="pt-BR" sz="5400" b="1" i="0" dirty="0">
                <a:solidFill>
                  <a:srgbClr val="323232"/>
                </a:solidFill>
                <a:latin typeface="Book Antiqua"/>
                <a:ea typeface="+mj-ea"/>
                <a:cs typeface="+mj-cs"/>
              </a:rPr>
            </a:br>
            <a:r>
              <a:rPr lang="pt-BR" sz="5400" b="1" i="0" dirty="0">
                <a:solidFill>
                  <a:srgbClr val="323232"/>
                </a:solidFill>
                <a:latin typeface="Book Antiqua"/>
                <a:ea typeface="+mj-ea"/>
                <a:cs typeface="+mj-cs"/>
              </a:rPr>
              <a:t>Impotência sexual</a:t>
            </a:r>
          </a:p>
        </p:txBody>
      </p:sp>
      <p:sp>
        <p:nvSpPr>
          <p:cNvPr id="7" name="Subtítulo 6"/>
          <p:cNvSpPr>
            <a:spLocks noGrp="1"/>
          </p:cNvSpPr>
          <p:nvPr>
            <p:ph type="subTitle" idx="1"/>
          </p:nvPr>
        </p:nvSpPr>
        <p:spPr>
          <a:xfrm>
            <a:off x="1295400" y="4124109"/>
            <a:ext cx="9601200" cy="587934"/>
          </a:xfrm>
        </p:spPr>
        <p:txBody>
          <a:bodyPr>
            <a:normAutofit/>
          </a:bodyPr>
          <a:lstStyle/>
          <a:p>
            <a:pPr marL="0" indent="0" algn="ctr">
              <a:spcBef>
                <a:spcPts val="0"/>
              </a:spcBef>
              <a:buNone/>
            </a:pPr>
            <a:r>
              <a:rPr lang="pt-BR" sz="2800" b="0" i="0" dirty="0"/>
              <a:t>Pedro Coelho</a:t>
            </a:r>
          </a:p>
        </p:txBody>
      </p:sp>
    </p:spTree>
    <p:extLst>
      <p:ext uri="{BB962C8B-B14F-4D97-AF65-F5344CB8AC3E}">
        <p14:creationId xmlns:p14="http://schemas.microsoft.com/office/powerpoint/2010/main" val="3998018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858101"/>
          </a:xfrm>
        </p:spPr>
        <p:txBody>
          <a:bodyPr/>
          <a:lstStyle/>
          <a:p>
            <a:pPr>
              <a:spcBef>
                <a:spcPts val="0"/>
              </a:spcBef>
            </a:pPr>
            <a:r>
              <a:rPr lang="pt-BR" dirty="0">
                <a:solidFill>
                  <a:srgbClr val="323232"/>
                </a:solidFill>
              </a:rPr>
              <a:t>1º Encontro – Tratamento Magnético</a:t>
            </a:r>
            <a:endParaRPr lang="pt-BR" sz="3400" b="1" i="0" dirty="0">
              <a:solidFill>
                <a:srgbClr val="323232"/>
              </a:solidFill>
              <a:latin typeface="Book Antiqua"/>
              <a:ea typeface="+mj-ea"/>
              <a:cs typeface="+mj-cs"/>
            </a:endParaRPr>
          </a:p>
        </p:txBody>
      </p:sp>
      <p:sp>
        <p:nvSpPr>
          <p:cNvPr id="3" name="Espaço Reservado para Conteúdo 2"/>
          <p:cNvSpPr>
            <a:spLocks noGrp="1"/>
          </p:cNvSpPr>
          <p:nvPr>
            <p:ph sz="half" idx="1"/>
          </p:nvPr>
        </p:nvSpPr>
        <p:spPr>
          <a:xfrm>
            <a:off x="594499" y="1784506"/>
            <a:ext cx="4572000" cy="4123944"/>
          </a:xfrm>
        </p:spPr>
        <p:txBody>
          <a:bodyPr>
            <a:norm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000" b="0" i="0" dirty="0">
                <a:solidFill>
                  <a:srgbClr val="323232">
                    <a:lumMod val="90000"/>
                  </a:srgbClr>
                </a:solidFill>
                <a:latin typeface="Book Antiqua"/>
                <a:ea typeface="+mn-ea"/>
                <a:cs typeface="+mn-cs"/>
              </a:rPr>
              <a:t>Atuação seguinte nos frontais </a:t>
            </a:r>
          </a:p>
          <a:p>
            <a:pPr lvl="1">
              <a:spcBef>
                <a:spcPts val="1800"/>
              </a:spcBef>
              <a:buClr>
                <a:srgbClr val="323232">
                  <a:lumMod val="90000"/>
                </a:srgbClr>
              </a:buClr>
              <a:buFont typeface="Wingdings" panose="05000000000000000000" pitchFamily="2" charset="2"/>
              <a:buChar char="Ø"/>
            </a:pPr>
            <a:r>
              <a:rPr lang="pt-BR" dirty="0">
                <a:solidFill>
                  <a:srgbClr val="323232">
                    <a:lumMod val="90000"/>
                  </a:srgbClr>
                </a:solidFill>
                <a:latin typeface="Book Antiqua"/>
              </a:rPr>
              <a:t>Transversais dispersivos</a:t>
            </a:r>
            <a:endParaRPr lang="pt-BR" b="0" i="0" dirty="0">
              <a:solidFill>
                <a:srgbClr val="323232">
                  <a:lumMod val="90000"/>
                </a:srgbClr>
              </a:solidFill>
              <a:latin typeface="Book Antiqua"/>
              <a:ea typeface="+mn-ea"/>
              <a:cs typeface="+mn-cs"/>
            </a:endParaRPr>
          </a:p>
          <a:p>
            <a:pPr lvl="1">
              <a:spcBef>
                <a:spcPts val="1800"/>
              </a:spcBef>
              <a:buClr>
                <a:srgbClr val="323232">
                  <a:lumMod val="90000"/>
                </a:srgbClr>
              </a:buClr>
              <a:buFont typeface="Wingdings" panose="05000000000000000000" pitchFamily="2" charset="2"/>
              <a:buChar char="Ø"/>
            </a:pPr>
            <a:r>
              <a:rPr lang="pt-BR" b="0" i="0" dirty="0">
                <a:solidFill>
                  <a:srgbClr val="323232">
                    <a:lumMod val="90000"/>
                  </a:srgbClr>
                </a:solidFill>
                <a:latin typeface="Book Antiqua"/>
                <a:ea typeface="+mn-ea"/>
                <a:cs typeface="+mn-cs"/>
              </a:rPr>
              <a:t>Longitudinais dispersivos</a:t>
            </a:r>
          </a:p>
          <a:p>
            <a:pPr lvl="1">
              <a:spcBef>
                <a:spcPts val="1800"/>
              </a:spcBef>
              <a:buClr>
                <a:srgbClr val="323232">
                  <a:lumMod val="90000"/>
                </a:srgbClr>
              </a:buClr>
              <a:buFont typeface="Wingdings" panose="05000000000000000000" pitchFamily="2" charset="2"/>
              <a:buChar char="Ø"/>
            </a:pPr>
            <a:r>
              <a:rPr lang="pt-BR" dirty="0">
                <a:solidFill>
                  <a:srgbClr val="323232">
                    <a:lumMod val="90000"/>
                  </a:srgbClr>
                </a:solidFill>
                <a:latin typeface="Book Antiqua"/>
              </a:rPr>
              <a:t>Ativante circular</a:t>
            </a:r>
          </a:p>
          <a:p>
            <a:pPr>
              <a:buClr>
                <a:srgbClr val="323232">
                  <a:lumMod val="90000"/>
                </a:srgbClr>
              </a:buClr>
              <a:buFont typeface="Wingdings" panose="05000000000000000000" pitchFamily="2" charset="2"/>
              <a:buChar char="Ø"/>
            </a:pPr>
            <a:r>
              <a:rPr lang="pt-BR" dirty="0">
                <a:solidFill>
                  <a:srgbClr val="323232">
                    <a:lumMod val="90000"/>
                  </a:srgbClr>
                </a:solidFill>
              </a:rPr>
              <a:t>Três repetições em cada centro de transversais, intercalados de longitudinais – Tempo aproximado dos dorsais</a:t>
            </a:r>
          </a:p>
          <a:p>
            <a:pPr>
              <a:buClr>
                <a:srgbClr val="323232">
                  <a:lumMod val="90000"/>
                </a:srgbClr>
              </a:buClr>
              <a:buFont typeface="Wingdings" panose="05000000000000000000" pitchFamily="2" charset="2"/>
              <a:buChar char="Ø"/>
            </a:pPr>
            <a:r>
              <a:rPr lang="pt-BR" dirty="0">
                <a:solidFill>
                  <a:srgbClr val="323232">
                    <a:lumMod val="90000"/>
                  </a:srgbClr>
                </a:solidFill>
              </a:rPr>
              <a:t>Técnica conjugada – Três repetições de 1 minuto aproximado</a:t>
            </a:r>
          </a:p>
          <a:p>
            <a:pPr marL="274320" indent="-228600" algn="l" defTabSz="914400">
              <a:lnSpc>
                <a:spcPct val="90000"/>
              </a:lnSpc>
              <a:spcBef>
                <a:spcPts val="1800"/>
              </a:spcBef>
              <a:buClr>
                <a:srgbClr val="323232">
                  <a:lumMod val="90000"/>
                </a:srgbClr>
              </a:buClr>
              <a:buSzPct val="100000"/>
              <a:buFont typeface="Arial"/>
              <a:buChar char="▪"/>
            </a:pPr>
            <a:endParaRPr lang="pt-BR" dirty="0">
              <a:solidFill>
                <a:srgbClr val="323232">
                  <a:lumMod val="90000"/>
                </a:srgbClr>
              </a:solidFill>
              <a:latin typeface="Book Antiqua"/>
            </a:endParaRPr>
          </a:p>
          <a:p>
            <a:pPr marL="274320" indent="-228600" algn="l" defTabSz="914400">
              <a:lnSpc>
                <a:spcPct val="90000"/>
              </a:lnSpc>
              <a:spcBef>
                <a:spcPts val="1800"/>
              </a:spcBef>
              <a:buClr>
                <a:srgbClr val="323232">
                  <a:lumMod val="90000"/>
                </a:srgbClr>
              </a:buClr>
              <a:buSzPct val="100000"/>
              <a:buFont typeface="Arial"/>
              <a:buChar char="▪"/>
            </a:pPr>
            <a:endParaRPr lang="pt-BR" sz="2000" b="0" i="0" dirty="0">
              <a:solidFill>
                <a:srgbClr val="323232">
                  <a:lumMod val="90000"/>
                </a:srgbClr>
              </a:solidFill>
              <a:latin typeface="Book Antiqua"/>
              <a:ea typeface="+mn-ea"/>
              <a:cs typeface="+mn-cs"/>
            </a:endParaRPr>
          </a:p>
          <a:p>
            <a:pPr marL="45720" indent="0" algn="l" defTabSz="914400">
              <a:lnSpc>
                <a:spcPct val="90000"/>
              </a:lnSpc>
              <a:spcBef>
                <a:spcPts val="1800"/>
              </a:spcBef>
              <a:buClr>
                <a:srgbClr val="323232">
                  <a:lumMod val="90000"/>
                </a:srgbClr>
              </a:buClr>
              <a:buSzPct val="100000"/>
              <a:buNone/>
            </a:pPr>
            <a:endParaRPr lang="pt-BR" sz="2000" b="0" i="0" dirty="0">
              <a:solidFill>
                <a:srgbClr val="323232">
                  <a:lumMod val="90000"/>
                </a:srgbClr>
              </a:solidFill>
              <a:latin typeface="Book Antiqua"/>
              <a:ea typeface="+mn-ea"/>
              <a:cs typeface="+mn-cs"/>
            </a:endParaRP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491275563"/>
              </p:ext>
            </p:extLst>
          </p:nvPr>
        </p:nvGraphicFramePr>
        <p:xfrm>
          <a:off x="6278563" y="1901823"/>
          <a:ext cx="5595758" cy="4093027"/>
        </p:xfrm>
        <a:graphic>
          <a:graphicData uri="http://schemas.openxmlformats.org/drawingml/2006/table">
            <a:tbl>
              <a:tblPr firstRow="1" bandRow="1">
                <a:tableStyleId>{BC89EF96-8CEA-46FF-86C4-4CE0E7609802}</a:tableStyleId>
              </a:tblPr>
              <a:tblGrid>
                <a:gridCol w="2797879">
                  <a:extLst>
                    <a:ext uri="{9D8B030D-6E8A-4147-A177-3AD203B41FA5}">
                      <a16:colId xmlns:a16="http://schemas.microsoft.com/office/drawing/2014/main" val="20000"/>
                    </a:ext>
                  </a:extLst>
                </a:gridCol>
                <a:gridCol w="2797879">
                  <a:extLst>
                    <a:ext uri="{9D8B030D-6E8A-4147-A177-3AD203B41FA5}">
                      <a16:colId xmlns:a16="http://schemas.microsoft.com/office/drawing/2014/main" val="20001"/>
                    </a:ext>
                  </a:extLst>
                </a:gridCol>
              </a:tblGrid>
              <a:tr h="526867">
                <a:tc>
                  <a:txBody>
                    <a:bodyPr/>
                    <a:lstStyle/>
                    <a:p>
                      <a:endParaRPr lang="pt-BR" noProof="0" dirty="0"/>
                    </a:p>
                  </a:txBody>
                  <a:tcPr anchor="ctr"/>
                </a:tc>
                <a:tc>
                  <a:txBody>
                    <a:bodyPr/>
                    <a:lstStyle/>
                    <a:p>
                      <a:pPr algn="ctr"/>
                      <a:r>
                        <a:rPr lang="pt-BR" noProof="0" dirty="0"/>
                        <a:t>Atuação</a:t>
                      </a:r>
                    </a:p>
                  </a:txBody>
                  <a:tcPr anchor="ctr"/>
                </a:tc>
                <a:extLst>
                  <a:ext uri="{0D108BD9-81ED-4DB2-BD59-A6C34878D82A}">
                    <a16:rowId xmlns:a16="http://schemas.microsoft.com/office/drawing/2014/main" val="10000"/>
                  </a:ext>
                </a:extLst>
              </a:tr>
              <a:tr h="526867">
                <a:tc>
                  <a:txBody>
                    <a:bodyPr/>
                    <a:lstStyle/>
                    <a:p>
                      <a:pPr algn="ctr"/>
                      <a:r>
                        <a:rPr lang="pt-BR" sz="2000" noProof="0" dirty="0"/>
                        <a:t>Todos</a:t>
                      </a:r>
                      <a:r>
                        <a:rPr lang="pt-BR" sz="2000" baseline="0" noProof="0" dirty="0"/>
                        <a:t> os centros</a:t>
                      </a:r>
                      <a:endParaRPr lang="pt-BR" sz="2000" noProof="0" dirty="0"/>
                    </a:p>
                  </a:txBody>
                  <a:tcPr anchor="ctr"/>
                </a:tc>
                <a:tc>
                  <a:txBody>
                    <a:bodyPr/>
                    <a:lstStyle/>
                    <a:p>
                      <a:pPr algn="ctr"/>
                      <a:r>
                        <a:rPr lang="pt-BR" noProof="0" dirty="0"/>
                        <a:t>Transversais e</a:t>
                      </a:r>
                      <a:r>
                        <a:rPr lang="pt-BR" baseline="0" noProof="0" dirty="0"/>
                        <a:t> Longitudinais nas níveis</a:t>
                      </a:r>
                      <a:r>
                        <a:rPr lang="pt-BR" noProof="0" dirty="0"/>
                        <a:t> ativantes a calmantes</a:t>
                      </a:r>
                    </a:p>
                  </a:txBody>
                  <a:tcPr anchor="ctr"/>
                </a:tc>
                <a:extLst>
                  <a:ext uri="{0D108BD9-81ED-4DB2-BD59-A6C34878D82A}">
                    <a16:rowId xmlns:a16="http://schemas.microsoft.com/office/drawing/2014/main" val="10001"/>
                  </a:ext>
                </a:extLst>
              </a:tr>
              <a:tr h="526867">
                <a:tc>
                  <a:txBody>
                    <a:bodyPr/>
                    <a:lstStyle/>
                    <a:p>
                      <a:pPr algn="ctr"/>
                      <a:r>
                        <a:rPr lang="pt-BR" sz="2000" noProof="0" dirty="0"/>
                        <a:t>Coronário  e Frontal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Maior</a:t>
                      </a:r>
                      <a:r>
                        <a:rPr lang="pt-BR" baseline="0" noProof="0" dirty="0"/>
                        <a:t> quantidade de t</a:t>
                      </a:r>
                      <a:r>
                        <a:rPr lang="pt-BR" noProof="0" dirty="0"/>
                        <a:t>ransversais níveis ativantes a calmantes </a:t>
                      </a:r>
                    </a:p>
                  </a:txBody>
                  <a:tcPr anchor="ctr"/>
                </a:tc>
                <a:extLst>
                  <a:ext uri="{0D108BD9-81ED-4DB2-BD59-A6C34878D82A}">
                    <a16:rowId xmlns:a16="http://schemas.microsoft.com/office/drawing/2014/main" val="10002"/>
                  </a:ext>
                </a:extLst>
              </a:tr>
              <a:tr h="526867">
                <a:tc>
                  <a:txBody>
                    <a:bodyPr/>
                    <a:lstStyle/>
                    <a:p>
                      <a:pPr algn="ctr"/>
                      <a:r>
                        <a:rPr lang="pt-BR" sz="2000" noProof="0" dirty="0"/>
                        <a:t>Genésico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Técnica conjugada</a:t>
                      </a:r>
                    </a:p>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Coronário (Imposição por meio minuto)  Genésico (Circulares e mentalização por um mínimo de um minuto)</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761184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790989"/>
          </a:xfrm>
        </p:spPr>
        <p:txBody>
          <a:bodyPr/>
          <a:lstStyle/>
          <a:p>
            <a:pPr>
              <a:spcBef>
                <a:spcPts val="0"/>
              </a:spcBef>
            </a:pPr>
            <a:r>
              <a:rPr lang="pt-BR" dirty="0">
                <a:solidFill>
                  <a:srgbClr val="323232"/>
                </a:solidFill>
              </a:rPr>
              <a:t>1º Encontro – Tratamento Magnético</a:t>
            </a:r>
            <a:endParaRPr lang="pt-BR" sz="3400" b="1" i="0" dirty="0">
              <a:solidFill>
                <a:srgbClr val="323232"/>
              </a:solidFill>
              <a:latin typeface="Book Antiqua"/>
              <a:ea typeface="+mj-ea"/>
              <a:cs typeface="+mj-cs"/>
            </a:endParaRP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958057133"/>
              </p:ext>
            </p:extLst>
          </p:nvPr>
        </p:nvGraphicFramePr>
        <p:xfrm>
          <a:off x="1500613" y="2148958"/>
          <a:ext cx="8500122" cy="3848885"/>
        </p:xfrm>
        <a:graphic>
          <a:graphicData uri="http://schemas.openxmlformats.org/drawingml/2006/table">
            <a:tbl>
              <a:tblPr firstRow="1" bandRow="1">
                <a:tableStyleId>{BC89EF96-8CEA-46FF-86C4-4CE0E7609802}</a:tableStyleId>
              </a:tblPr>
              <a:tblGrid>
                <a:gridCol w="2833374">
                  <a:extLst>
                    <a:ext uri="{9D8B030D-6E8A-4147-A177-3AD203B41FA5}">
                      <a16:colId xmlns:a16="http://schemas.microsoft.com/office/drawing/2014/main" val="20000"/>
                    </a:ext>
                  </a:extLst>
                </a:gridCol>
                <a:gridCol w="2833374">
                  <a:extLst>
                    <a:ext uri="{9D8B030D-6E8A-4147-A177-3AD203B41FA5}">
                      <a16:colId xmlns:a16="http://schemas.microsoft.com/office/drawing/2014/main" val="20001"/>
                    </a:ext>
                  </a:extLst>
                </a:gridCol>
                <a:gridCol w="2833374">
                  <a:extLst>
                    <a:ext uri="{9D8B030D-6E8A-4147-A177-3AD203B41FA5}">
                      <a16:colId xmlns:a16="http://schemas.microsoft.com/office/drawing/2014/main" val="3968539794"/>
                    </a:ext>
                  </a:extLst>
                </a:gridCol>
              </a:tblGrid>
              <a:tr h="5268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800" b="0" i="0" dirty="0">
                        <a:solidFill>
                          <a:srgbClr val="323232">
                            <a:lumMod val="90000"/>
                          </a:srgbClr>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0" i="0" dirty="0">
                          <a:solidFill>
                            <a:srgbClr val="323232">
                              <a:lumMod val="90000"/>
                            </a:srgbClr>
                          </a:solidFill>
                          <a:latin typeface="+mn-lt"/>
                          <a:ea typeface="+mn-ea"/>
                          <a:cs typeface="+mn-cs"/>
                        </a:rPr>
                        <a:t>Alternância entre os dorsais e frontais</a:t>
                      </a:r>
                    </a:p>
                    <a:p>
                      <a:pPr algn="ctr"/>
                      <a:endParaRPr lang="pt-BR" noProof="0" dirty="0"/>
                    </a:p>
                  </a:txBody>
                  <a:tcPr anchor="ctr"/>
                </a:tc>
                <a:tc>
                  <a:txBody>
                    <a:bodyPr/>
                    <a:lstStyle/>
                    <a:p>
                      <a:pPr algn="ctr"/>
                      <a:r>
                        <a:rPr lang="pt-BR" noProof="0" dirty="0"/>
                        <a:t>Repetição</a:t>
                      </a:r>
                    </a:p>
                  </a:txBody>
                  <a:tcPr anchor="ctr"/>
                </a:tc>
                <a:tc>
                  <a:txBody>
                    <a:bodyPr/>
                    <a:lstStyle/>
                    <a:p>
                      <a:pPr algn="ctr"/>
                      <a:r>
                        <a:rPr lang="pt-BR" noProof="0" dirty="0"/>
                        <a:t>Tempo Aproximado</a:t>
                      </a:r>
                    </a:p>
                  </a:txBody>
                  <a:tcPr anchor="ctr"/>
                </a:tc>
                <a:extLst>
                  <a:ext uri="{0D108BD9-81ED-4DB2-BD59-A6C34878D82A}">
                    <a16:rowId xmlns:a16="http://schemas.microsoft.com/office/drawing/2014/main" val="10000"/>
                  </a:ext>
                </a:extLst>
              </a:tr>
              <a:tr h="526867">
                <a:tc>
                  <a:txBody>
                    <a:bodyPr/>
                    <a:lstStyle/>
                    <a:p>
                      <a:pPr algn="ctr"/>
                      <a:r>
                        <a:rPr lang="pt-BR" sz="2000" noProof="0" dirty="0"/>
                        <a:t>Dorsais</a:t>
                      </a:r>
                      <a:r>
                        <a:rPr lang="pt-BR" sz="2000" baseline="0" noProof="0" dirty="0"/>
                        <a:t> </a:t>
                      </a:r>
                      <a:endParaRPr lang="pt-BR" sz="2000" noProof="0" dirty="0"/>
                    </a:p>
                  </a:txBody>
                  <a:tcPr anchor="ctr"/>
                </a:tc>
                <a:tc>
                  <a:txBody>
                    <a:bodyPr/>
                    <a:lstStyle/>
                    <a:p>
                      <a:pPr algn="ctr"/>
                      <a:r>
                        <a:rPr lang="pt-BR" noProof="0" dirty="0"/>
                        <a:t>Três vezes</a:t>
                      </a:r>
                    </a:p>
                  </a:txBody>
                  <a:tcPr anchor="ctr"/>
                </a:tc>
                <a:tc>
                  <a:txBody>
                    <a:bodyPr/>
                    <a:lstStyle/>
                    <a:p>
                      <a:pPr algn="ctr"/>
                      <a:r>
                        <a:rPr lang="pt-BR" noProof="0" dirty="0"/>
                        <a:t>Entre 10 e 11 minutos</a:t>
                      </a:r>
                    </a:p>
                  </a:txBody>
                  <a:tcPr anchor="ctr"/>
                </a:tc>
                <a:extLst>
                  <a:ext uri="{0D108BD9-81ED-4DB2-BD59-A6C34878D82A}">
                    <a16:rowId xmlns:a16="http://schemas.microsoft.com/office/drawing/2014/main" val="10001"/>
                  </a:ext>
                </a:extLst>
              </a:tr>
              <a:tr h="526867">
                <a:tc>
                  <a:txBody>
                    <a:bodyPr/>
                    <a:lstStyle/>
                    <a:p>
                      <a:pPr algn="ctr"/>
                      <a:r>
                        <a:rPr lang="pt-BR" sz="2000" noProof="0" dirty="0"/>
                        <a:t>Frontais</a:t>
                      </a:r>
                    </a:p>
                  </a:txBody>
                  <a:tcPr anchor="ctr"/>
                </a:tc>
                <a:tc>
                  <a:txBody>
                    <a:bodyPr/>
                    <a:lstStyle/>
                    <a:p>
                      <a:pPr algn="ctr"/>
                      <a:r>
                        <a:rPr lang="pt-BR" noProof="0" dirty="0"/>
                        <a:t>Três vezes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Entre 12 e 13 minutos</a:t>
                      </a:r>
                    </a:p>
                  </a:txBody>
                  <a:tcPr anchor="ctr"/>
                </a:tc>
                <a:extLst>
                  <a:ext uri="{0D108BD9-81ED-4DB2-BD59-A6C34878D82A}">
                    <a16:rowId xmlns:a16="http://schemas.microsoft.com/office/drawing/2014/main" val="10002"/>
                  </a:ext>
                </a:extLst>
              </a:tr>
              <a:tr h="526867">
                <a:tc>
                  <a:txBody>
                    <a:bodyPr/>
                    <a:lstStyle/>
                    <a:p>
                      <a:pPr algn="ctr"/>
                      <a:r>
                        <a:rPr lang="pt-BR" sz="2000" noProof="0" dirty="0"/>
                        <a:t>Geral</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Sempre usando dispersivos longitudinais e tato para verificar equilíbrio dos centros</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4-5 minutos</a:t>
                      </a:r>
                    </a:p>
                  </a:txBody>
                  <a:tcPr anchor="ctr"/>
                </a:tc>
                <a:extLst>
                  <a:ext uri="{0D108BD9-81ED-4DB2-BD59-A6C34878D82A}">
                    <a16:rowId xmlns:a16="http://schemas.microsoft.com/office/drawing/2014/main" val="10003"/>
                  </a:ext>
                </a:extLst>
              </a:tr>
              <a:tr h="526867">
                <a:tc>
                  <a:txBody>
                    <a:bodyPr/>
                    <a:lstStyle/>
                    <a:p>
                      <a:pPr algn="ctr"/>
                      <a:r>
                        <a:rPr lang="pt-BR" sz="2000" noProof="0" dirty="0"/>
                        <a:t>Finalização</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Perpendiculares</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5 minutos</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1861010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702413"/>
          </a:xfrm>
        </p:spPr>
        <p:txBody>
          <a:bodyPr/>
          <a:lstStyle/>
          <a:p>
            <a:pPr>
              <a:spcBef>
                <a:spcPts val="0"/>
              </a:spcBef>
            </a:pPr>
            <a:r>
              <a:rPr lang="pt-BR" dirty="0">
                <a:solidFill>
                  <a:srgbClr val="323232"/>
                </a:solidFill>
              </a:rPr>
              <a:t>Resultados um dia após o 1º Encontro </a:t>
            </a:r>
            <a:endParaRPr lang="pt-BR" sz="3400" b="1" i="0" dirty="0">
              <a:solidFill>
                <a:srgbClr val="323232"/>
              </a:solidFill>
              <a:latin typeface="Book Antiqua"/>
              <a:ea typeface="+mj-ea"/>
              <a:cs typeface="+mj-cs"/>
            </a:endParaRPr>
          </a:p>
        </p:txBody>
      </p:sp>
      <p:graphicFrame>
        <p:nvGraphicFramePr>
          <p:cNvPr id="9" name="Espaço Reservado para Conteúdo 3" descr="Venn Radial" title="SmartArt"/>
          <p:cNvGraphicFramePr>
            <a:graphicFrameLocks noGrp="1"/>
          </p:cNvGraphicFramePr>
          <p:nvPr>
            <p:ph sz="half" idx="2"/>
            <p:extLst>
              <p:ext uri="{D42A27DB-BD31-4B8C-83A1-F6EECF244321}">
                <p14:modId xmlns:p14="http://schemas.microsoft.com/office/powerpoint/2010/main" val="3579580272"/>
              </p:ext>
            </p:extLst>
          </p:nvPr>
        </p:nvGraphicFramePr>
        <p:xfrm>
          <a:off x="2155790" y="1484852"/>
          <a:ext cx="7869053" cy="4857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3358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94354" y="4315628"/>
            <a:ext cx="5267850" cy="1993392"/>
          </a:xfrm>
        </p:spPr>
        <p:txBody>
          <a:bodyPr/>
          <a:lstStyle/>
          <a:p>
            <a:r>
              <a:rPr lang="pt-BR" dirty="0"/>
              <a:t>Depoimento do Assistido</a:t>
            </a:r>
          </a:p>
        </p:txBody>
      </p:sp>
      <p:sp>
        <p:nvSpPr>
          <p:cNvPr id="3" name="Espaço Reservado para Conteúdo 2"/>
          <p:cNvSpPr>
            <a:spLocks noGrp="1"/>
          </p:cNvSpPr>
          <p:nvPr>
            <p:ph idx="1"/>
          </p:nvPr>
        </p:nvSpPr>
        <p:spPr>
          <a:xfrm>
            <a:off x="284921" y="440900"/>
            <a:ext cx="6990522" cy="5330952"/>
          </a:xfrm>
        </p:spPr>
        <p:txBody>
          <a:bodyPr>
            <a:normAutofit/>
          </a:bodyPr>
          <a:lstStyle/>
          <a:p>
            <a:endParaRPr lang="pt-BR" dirty="0"/>
          </a:p>
          <a:p>
            <a:pPr>
              <a:buFont typeface="Wingdings" panose="05000000000000000000" pitchFamily="2" charset="2"/>
              <a:buChar char="Ø"/>
            </a:pPr>
            <a:r>
              <a:rPr lang="pt-BR" sz="2400" dirty="0"/>
              <a:t>Também tenho prisão de ventre, há tempos em que passo 3 ou 4 dias para ir ao banheiro, na terça (após o primeiro passe) fui ao banheiro várias vezes....</a:t>
            </a:r>
          </a:p>
          <a:p>
            <a:pPr marL="45720" indent="0">
              <a:buNone/>
            </a:pPr>
            <a:endParaRPr lang="pt-BR" sz="1100" dirty="0"/>
          </a:p>
          <a:p>
            <a:pPr>
              <a:buFont typeface="Wingdings" panose="05000000000000000000" pitchFamily="2" charset="2"/>
              <a:buChar char="Ø"/>
            </a:pPr>
            <a:r>
              <a:rPr lang="pt-BR" sz="2400" dirty="0"/>
              <a:t>Dores nas costas tem diminuído e a qualidade de meu sono tem melhorado significativamente;</a:t>
            </a:r>
          </a:p>
          <a:p>
            <a:pPr marL="45720" indent="0">
              <a:buNone/>
            </a:pPr>
            <a:endParaRPr lang="pt-BR" sz="1100" dirty="0"/>
          </a:p>
          <a:p>
            <a:pPr>
              <a:buFont typeface="Wingdings" panose="05000000000000000000" pitchFamily="2" charset="2"/>
              <a:buChar char="Ø"/>
            </a:pPr>
            <a:r>
              <a:rPr lang="pt-BR" sz="2400" dirty="0"/>
              <a:t>e sempre tinha uma sensação de limpeza, de que algo que estava me fazendo mal estava saindo de mim, era uma sensação forte de alívio, o que aconteceu nos 3 dias seguintes... </a:t>
            </a:r>
          </a:p>
          <a:p>
            <a:pPr marL="45720" indent="0">
              <a:buNone/>
            </a:pPr>
            <a:endParaRPr lang="pt-BR" dirty="0"/>
          </a:p>
        </p:txBody>
      </p:sp>
    </p:spTree>
    <p:extLst>
      <p:ext uri="{BB962C8B-B14F-4D97-AF65-F5344CB8AC3E}">
        <p14:creationId xmlns:p14="http://schemas.microsoft.com/office/powerpoint/2010/main" val="916091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03871" y="467360"/>
            <a:ext cx="10437340" cy="924118"/>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2º Encontro – Diagnóstico Magnético – Após 2 Dias </a:t>
            </a:r>
          </a:p>
        </p:txBody>
      </p:sp>
      <p:graphicFrame>
        <p:nvGraphicFramePr>
          <p:cNvPr id="9" name="Espaço Reservado para Conteúdo 3" descr="Venn Radial" title="SmartArt"/>
          <p:cNvGraphicFramePr>
            <a:graphicFrameLocks noGrp="1"/>
          </p:cNvGraphicFramePr>
          <p:nvPr>
            <p:ph sz="half" idx="2"/>
            <p:extLst>
              <p:ext uri="{D42A27DB-BD31-4B8C-83A1-F6EECF244321}">
                <p14:modId xmlns:p14="http://schemas.microsoft.com/office/powerpoint/2010/main" val="3049351280"/>
              </p:ext>
            </p:extLst>
          </p:nvPr>
        </p:nvGraphicFramePr>
        <p:xfrm>
          <a:off x="3127513" y="1656523"/>
          <a:ext cx="6400800" cy="46780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38617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782600"/>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2º Encontro – Tratamento Magnético</a:t>
            </a:r>
            <a:endParaRPr lang="pt-BR" sz="3400" b="1" i="0" dirty="0">
              <a:solidFill>
                <a:srgbClr val="FF0000"/>
              </a:solidFill>
              <a:latin typeface="Book Antiqua"/>
              <a:ea typeface="+mj-ea"/>
              <a:cs typeface="+mj-cs"/>
            </a:endParaRPr>
          </a:p>
        </p:txBody>
      </p:sp>
      <p:sp>
        <p:nvSpPr>
          <p:cNvPr id="3" name="Espaço Reservado para Conteúdo 2"/>
          <p:cNvSpPr>
            <a:spLocks noGrp="1"/>
          </p:cNvSpPr>
          <p:nvPr>
            <p:ph sz="half" idx="1"/>
          </p:nvPr>
        </p:nvSpPr>
        <p:spPr>
          <a:xfrm>
            <a:off x="604007" y="1901951"/>
            <a:ext cx="5309113" cy="4238789"/>
          </a:xfrm>
        </p:spPr>
        <p:txBody>
          <a:bodyPr>
            <a:no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400" b="0" i="0" dirty="0">
                <a:solidFill>
                  <a:srgbClr val="323232">
                    <a:lumMod val="90000"/>
                  </a:srgbClr>
                </a:solidFill>
                <a:latin typeface="Book Antiqua"/>
                <a:ea typeface="+mn-ea"/>
                <a:cs typeface="+mn-cs"/>
              </a:rPr>
              <a:t>Atuação Inicial nos dorsais </a:t>
            </a:r>
          </a:p>
          <a:p>
            <a:pPr lvl="1">
              <a:spcBef>
                <a:spcPts val="1800"/>
              </a:spcBef>
              <a:buClr>
                <a:srgbClr val="323232">
                  <a:lumMod val="90000"/>
                </a:srgbClr>
              </a:buClr>
              <a:buFont typeface="Wingdings" panose="05000000000000000000" pitchFamily="2" charset="2"/>
              <a:buChar char="Ø"/>
            </a:pPr>
            <a:r>
              <a:rPr lang="pt-BR" sz="2200" dirty="0">
                <a:solidFill>
                  <a:srgbClr val="323232">
                    <a:lumMod val="90000"/>
                  </a:srgbClr>
                </a:solidFill>
                <a:latin typeface="Book Antiqua"/>
              </a:rPr>
              <a:t>Transversais dispersivos</a:t>
            </a:r>
            <a:endParaRPr lang="pt-BR" sz="2200" b="0" i="0" dirty="0">
              <a:solidFill>
                <a:srgbClr val="323232">
                  <a:lumMod val="90000"/>
                </a:srgbClr>
              </a:solidFill>
              <a:latin typeface="Book Antiqua"/>
              <a:ea typeface="+mn-ea"/>
              <a:cs typeface="+mn-cs"/>
            </a:endParaRPr>
          </a:p>
          <a:p>
            <a:pPr lvl="1">
              <a:spcBef>
                <a:spcPts val="1800"/>
              </a:spcBef>
              <a:buClr>
                <a:srgbClr val="323232">
                  <a:lumMod val="90000"/>
                </a:srgbClr>
              </a:buClr>
              <a:buFont typeface="Wingdings" panose="05000000000000000000" pitchFamily="2" charset="2"/>
              <a:buChar char="Ø"/>
            </a:pPr>
            <a:r>
              <a:rPr lang="pt-BR" sz="2200" b="0" i="0" dirty="0">
                <a:solidFill>
                  <a:srgbClr val="323232">
                    <a:lumMod val="90000"/>
                  </a:srgbClr>
                </a:solidFill>
                <a:latin typeface="Book Antiqua"/>
                <a:ea typeface="+mn-ea"/>
                <a:cs typeface="+mn-cs"/>
              </a:rPr>
              <a:t>Longitudinais dispersivos</a:t>
            </a: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24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400" b="0" i="0" dirty="0">
                <a:solidFill>
                  <a:srgbClr val="323232">
                    <a:lumMod val="90000"/>
                  </a:srgbClr>
                </a:solidFill>
                <a:latin typeface="Book Antiqua"/>
                <a:ea typeface="+mn-ea"/>
                <a:cs typeface="+mn-cs"/>
              </a:rPr>
              <a:t>Duas repetições de mais ou menos 1 minuto em cada centro de transversais, intercalados de longitudinais de aproximadamente 30 segundos </a:t>
            </a: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2660100841"/>
              </p:ext>
            </p:extLst>
          </p:nvPr>
        </p:nvGraphicFramePr>
        <p:xfrm>
          <a:off x="6278563" y="1901823"/>
          <a:ext cx="5595758" cy="3544387"/>
        </p:xfrm>
        <a:graphic>
          <a:graphicData uri="http://schemas.openxmlformats.org/drawingml/2006/table">
            <a:tbl>
              <a:tblPr firstRow="1" bandRow="1">
                <a:tableStyleId>{BC89EF96-8CEA-46FF-86C4-4CE0E7609802}</a:tableStyleId>
              </a:tblPr>
              <a:tblGrid>
                <a:gridCol w="2527686">
                  <a:extLst>
                    <a:ext uri="{9D8B030D-6E8A-4147-A177-3AD203B41FA5}">
                      <a16:colId xmlns:a16="http://schemas.microsoft.com/office/drawing/2014/main" val="20000"/>
                    </a:ext>
                  </a:extLst>
                </a:gridCol>
                <a:gridCol w="3068072">
                  <a:extLst>
                    <a:ext uri="{9D8B030D-6E8A-4147-A177-3AD203B41FA5}">
                      <a16:colId xmlns:a16="http://schemas.microsoft.com/office/drawing/2014/main" val="20001"/>
                    </a:ext>
                  </a:extLst>
                </a:gridCol>
              </a:tblGrid>
              <a:tr h="526867">
                <a:tc>
                  <a:txBody>
                    <a:bodyPr/>
                    <a:lstStyle/>
                    <a:p>
                      <a:endParaRPr lang="pt-BR" noProof="0" dirty="0"/>
                    </a:p>
                  </a:txBody>
                  <a:tcPr anchor="ctr"/>
                </a:tc>
                <a:tc>
                  <a:txBody>
                    <a:bodyPr/>
                    <a:lstStyle/>
                    <a:p>
                      <a:pPr algn="ctr"/>
                      <a:r>
                        <a:rPr lang="pt-BR" noProof="0" dirty="0"/>
                        <a:t>Atuação</a:t>
                      </a:r>
                    </a:p>
                  </a:txBody>
                  <a:tcPr anchor="ctr"/>
                </a:tc>
                <a:extLst>
                  <a:ext uri="{0D108BD9-81ED-4DB2-BD59-A6C34878D82A}">
                    <a16:rowId xmlns:a16="http://schemas.microsoft.com/office/drawing/2014/main" val="10000"/>
                  </a:ext>
                </a:extLst>
              </a:tr>
              <a:tr h="526867">
                <a:tc>
                  <a:txBody>
                    <a:bodyPr/>
                    <a:lstStyle/>
                    <a:p>
                      <a:pPr algn="ctr"/>
                      <a:r>
                        <a:rPr lang="pt-BR" sz="2000" noProof="0" dirty="0"/>
                        <a:t>Umeral</a:t>
                      </a:r>
                    </a:p>
                    <a:p>
                      <a:pPr algn="ctr"/>
                      <a:r>
                        <a:rPr lang="pt-BR" sz="1400" noProof="0" dirty="0"/>
                        <a:t>(</a:t>
                      </a:r>
                      <a:r>
                        <a:rPr lang="pt-BR" sz="1400" noProof="0" dirty="0">
                          <a:solidFill>
                            <a:srgbClr val="FF0000"/>
                          </a:solidFill>
                        </a:rPr>
                        <a:t>Obsessão-Olhar Especial</a:t>
                      </a:r>
                      <a:r>
                        <a:rPr lang="pt-BR" sz="1400" noProof="0" dirty="0"/>
                        <a:t>)</a:t>
                      </a:r>
                    </a:p>
                  </a:txBody>
                  <a:tcPr anchor="ctr"/>
                </a:tc>
                <a:tc>
                  <a:txBody>
                    <a:bodyPr/>
                    <a:lstStyle/>
                    <a:p>
                      <a:pPr algn="ctr"/>
                      <a:r>
                        <a:rPr lang="pt-BR" noProof="0" dirty="0"/>
                        <a:t>Muitos transversais (Combater</a:t>
                      </a:r>
                      <a:r>
                        <a:rPr lang="pt-BR" baseline="0" noProof="0" dirty="0"/>
                        <a:t> </a:t>
                      </a:r>
                      <a:r>
                        <a:rPr lang="pt-BR" noProof="0" dirty="0"/>
                        <a:t>Obsessão)</a:t>
                      </a:r>
                    </a:p>
                    <a:p>
                      <a:pPr algn="ctr"/>
                      <a:r>
                        <a:rPr lang="pt-BR" noProof="0" dirty="0"/>
                        <a:t>níveis ativantes a calmantes e Longitudinais</a:t>
                      </a:r>
                    </a:p>
                  </a:txBody>
                  <a:tcPr anchor="ctr"/>
                </a:tc>
                <a:extLst>
                  <a:ext uri="{0D108BD9-81ED-4DB2-BD59-A6C34878D82A}">
                    <a16:rowId xmlns:a16="http://schemas.microsoft.com/office/drawing/2014/main" val="10001"/>
                  </a:ext>
                </a:extLst>
              </a:tr>
              <a:tr h="526867">
                <a:tc>
                  <a:txBody>
                    <a:bodyPr/>
                    <a:lstStyle/>
                    <a:p>
                      <a:pPr algn="ctr"/>
                      <a:r>
                        <a:rPr lang="pt-BR" sz="2000" noProof="0" dirty="0" err="1"/>
                        <a:t>Meng</a:t>
                      </a:r>
                      <a:r>
                        <a:rPr lang="pt-BR" sz="2000" noProof="0" dirty="0"/>
                        <a:t> </a:t>
                      </a:r>
                      <a:r>
                        <a:rPr lang="pt-BR" sz="2000" noProof="0" dirty="0" err="1"/>
                        <a:t>Mein</a:t>
                      </a:r>
                      <a:endParaRPr lang="pt-BR" sz="20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Transversais - níveis ativantes a calmantes e Longitudinais</a:t>
                      </a:r>
                    </a:p>
                  </a:txBody>
                  <a:tcPr anchor="ctr"/>
                </a:tc>
                <a:extLst>
                  <a:ext uri="{0D108BD9-81ED-4DB2-BD59-A6C34878D82A}">
                    <a16:rowId xmlns:a16="http://schemas.microsoft.com/office/drawing/2014/main" val="10002"/>
                  </a:ext>
                </a:extLst>
              </a:tr>
              <a:tr h="526867">
                <a:tc>
                  <a:txBody>
                    <a:bodyPr/>
                    <a:lstStyle/>
                    <a:p>
                      <a:pPr algn="ctr"/>
                      <a:r>
                        <a:rPr lang="pt-BR" sz="2000" noProof="0" dirty="0"/>
                        <a:t>Básico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Transversais - níveis ativantes a calmantes e Longitudinais</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91347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790989"/>
          </a:xfrm>
        </p:spPr>
        <p:txBody>
          <a:bodyPr/>
          <a:lstStyle/>
          <a:p>
            <a:pPr>
              <a:spcBef>
                <a:spcPts val="0"/>
              </a:spcBef>
            </a:pPr>
            <a:r>
              <a:rPr lang="pt-BR" dirty="0">
                <a:solidFill>
                  <a:srgbClr val="323232"/>
                </a:solidFill>
              </a:rPr>
              <a:t>2º Encontro – Tratamento Magnético</a:t>
            </a:r>
            <a:endParaRPr lang="pt-BR" sz="3400" b="1" i="0" dirty="0">
              <a:solidFill>
                <a:srgbClr val="323232"/>
              </a:solidFill>
              <a:latin typeface="Book Antiqua"/>
              <a:ea typeface="+mj-ea"/>
              <a:cs typeface="+mj-cs"/>
            </a:endParaRPr>
          </a:p>
        </p:txBody>
      </p:sp>
      <p:sp>
        <p:nvSpPr>
          <p:cNvPr id="3" name="Espaço Reservado para Conteúdo 2"/>
          <p:cNvSpPr>
            <a:spLocks noGrp="1"/>
          </p:cNvSpPr>
          <p:nvPr>
            <p:ph sz="half" idx="1"/>
          </p:nvPr>
        </p:nvSpPr>
        <p:spPr>
          <a:xfrm>
            <a:off x="678389" y="1870906"/>
            <a:ext cx="4572000" cy="4123944"/>
          </a:xfrm>
        </p:spPr>
        <p:txBody>
          <a:bodyPr>
            <a:normAutofit fontScale="92500" lnSpcReduction="10000"/>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400" b="0" i="0" dirty="0">
                <a:solidFill>
                  <a:srgbClr val="323232">
                    <a:lumMod val="90000"/>
                  </a:srgbClr>
                </a:solidFill>
                <a:latin typeface="Book Antiqua"/>
                <a:ea typeface="+mn-ea"/>
                <a:cs typeface="+mn-cs"/>
              </a:rPr>
              <a:t>Atuação seguinte nos frontais </a:t>
            </a:r>
          </a:p>
          <a:p>
            <a:pPr lvl="1">
              <a:spcBef>
                <a:spcPts val="1800"/>
              </a:spcBef>
              <a:buClr>
                <a:srgbClr val="323232">
                  <a:lumMod val="90000"/>
                </a:srgbClr>
              </a:buClr>
              <a:buFont typeface="Wingdings" panose="05000000000000000000" pitchFamily="2" charset="2"/>
              <a:buChar char="Ø"/>
            </a:pPr>
            <a:r>
              <a:rPr lang="pt-BR" sz="2200" dirty="0">
                <a:solidFill>
                  <a:srgbClr val="323232">
                    <a:lumMod val="90000"/>
                  </a:srgbClr>
                </a:solidFill>
                <a:latin typeface="Book Antiqua"/>
              </a:rPr>
              <a:t>Transversais dispersivos </a:t>
            </a:r>
            <a:endParaRPr lang="pt-BR" sz="2200" b="0" i="0" dirty="0">
              <a:solidFill>
                <a:srgbClr val="323232">
                  <a:lumMod val="90000"/>
                </a:srgbClr>
              </a:solidFill>
              <a:latin typeface="Book Antiqua"/>
              <a:ea typeface="+mn-ea"/>
              <a:cs typeface="+mn-cs"/>
            </a:endParaRPr>
          </a:p>
          <a:p>
            <a:pPr lvl="1">
              <a:spcBef>
                <a:spcPts val="1800"/>
              </a:spcBef>
              <a:buClr>
                <a:srgbClr val="323232">
                  <a:lumMod val="90000"/>
                </a:srgbClr>
              </a:buClr>
              <a:buFont typeface="Wingdings" panose="05000000000000000000" pitchFamily="2" charset="2"/>
              <a:buChar char="Ø"/>
            </a:pPr>
            <a:r>
              <a:rPr lang="pt-BR" sz="2200" b="0" i="0" dirty="0">
                <a:solidFill>
                  <a:srgbClr val="323232">
                    <a:lumMod val="90000"/>
                  </a:srgbClr>
                </a:solidFill>
                <a:latin typeface="Book Antiqua"/>
                <a:ea typeface="+mn-ea"/>
                <a:cs typeface="+mn-cs"/>
              </a:rPr>
              <a:t>Longitudinais dispersivos</a:t>
            </a:r>
          </a:p>
          <a:p>
            <a:pPr lvl="1">
              <a:spcBef>
                <a:spcPts val="1800"/>
              </a:spcBef>
              <a:buClr>
                <a:srgbClr val="323232">
                  <a:lumMod val="90000"/>
                </a:srgbClr>
              </a:buClr>
              <a:buFont typeface="Wingdings" panose="05000000000000000000" pitchFamily="2" charset="2"/>
              <a:buChar char="Ø"/>
            </a:pPr>
            <a:r>
              <a:rPr lang="pt-BR" sz="2200" dirty="0">
                <a:solidFill>
                  <a:srgbClr val="323232">
                    <a:lumMod val="90000"/>
                  </a:srgbClr>
                </a:solidFill>
                <a:latin typeface="Book Antiqua"/>
              </a:rPr>
              <a:t>Ativante circular</a:t>
            </a:r>
          </a:p>
          <a:p>
            <a:pPr>
              <a:buClr>
                <a:srgbClr val="323232">
                  <a:lumMod val="90000"/>
                </a:srgbClr>
              </a:buClr>
              <a:buFont typeface="Wingdings" panose="05000000000000000000" pitchFamily="2" charset="2"/>
              <a:buChar char="Ø"/>
            </a:pPr>
            <a:r>
              <a:rPr lang="pt-BR" sz="2400" dirty="0">
                <a:solidFill>
                  <a:schemeClr val="tx1"/>
                </a:solidFill>
              </a:rPr>
              <a:t>Duas</a:t>
            </a:r>
            <a:r>
              <a:rPr lang="pt-BR" sz="2400" dirty="0">
                <a:solidFill>
                  <a:srgbClr val="323232">
                    <a:lumMod val="90000"/>
                  </a:srgbClr>
                </a:solidFill>
              </a:rPr>
              <a:t> repetições em cada centro de transversais, intercalados de longitudinais – Tempos aproximados dos dorsais</a:t>
            </a:r>
          </a:p>
          <a:p>
            <a:pPr>
              <a:buClr>
                <a:srgbClr val="323232">
                  <a:lumMod val="90000"/>
                </a:srgbClr>
              </a:buClr>
              <a:buFont typeface="Wingdings" panose="05000000000000000000" pitchFamily="2" charset="2"/>
              <a:buChar char="Ø"/>
            </a:pPr>
            <a:r>
              <a:rPr lang="pt-BR" sz="2400" dirty="0">
                <a:solidFill>
                  <a:srgbClr val="323232">
                    <a:lumMod val="90000"/>
                  </a:srgbClr>
                </a:solidFill>
              </a:rPr>
              <a:t>Técnica Conjugada – </a:t>
            </a:r>
            <a:r>
              <a:rPr lang="pt-BR" sz="2400" dirty="0">
                <a:solidFill>
                  <a:schemeClr val="tx1"/>
                </a:solidFill>
              </a:rPr>
              <a:t>Três</a:t>
            </a:r>
            <a:r>
              <a:rPr lang="pt-BR" sz="2400" dirty="0">
                <a:solidFill>
                  <a:srgbClr val="323232">
                    <a:lumMod val="90000"/>
                  </a:srgbClr>
                </a:solidFill>
              </a:rPr>
              <a:t> repetições de 1 minuto aproximado</a:t>
            </a:r>
          </a:p>
          <a:p>
            <a:pPr marL="274320" indent="-228600" algn="l" defTabSz="914400">
              <a:lnSpc>
                <a:spcPct val="90000"/>
              </a:lnSpc>
              <a:spcBef>
                <a:spcPts val="1800"/>
              </a:spcBef>
              <a:buClr>
                <a:srgbClr val="323232">
                  <a:lumMod val="90000"/>
                </a:srgbClr>
              </a:buClr>
              <a:buSzPct val="100000"/>
              <a:buFont typeface="Arial"/>
              <a:buChar char="▪"/>
            </a:pPr>
            <a:endParaRPr lang="pt-BR" dirty="0">
              <a:solidFill>
                <a:srgbClr val="323232">
                  <a:lumMod val="90000"/>
                </a:srgbClr>
              </a:solidFill>
              <a:latin typeface="Book Antiqua"/>
            </a:endParaRPr>
          </a:p>
          <a:p>
            <a:pPr marL="274320" indent="-228600" algn="l" defTabSz="914400">
              <a:lnSpc>
                <a:spcPct val="90000"/>
              </a:lnSpc>
              <a:spcBef>
                <a:spcPts val="1800"/>
              </a:spcBef>
              <a:buClr>
                <a:srgbClr val="323232">
                  <a:lumMod val="90000"/>
                </a:srgbClr>
              </a:buClr>
              <a:buSzPct val="100000"/>
              <a:buFont typeface="Arial"/>
              <a:buChar char="▪"/>
            </a:pPr>
            <a:endParaRPr lang="pt-BR" sz="2000" b="0" i="0" dirty="0">
              <a:solidFill>
                <a:srgbClr val="323232">
                  <a:lumMod val="90000"/>
                </a:srgbClr>
              </a:solidFill>
              <a:latin typeface="Book Antiqua"/>
              <a:ea typeface="+mn-ea"/>
              <a:cs typeface="+mn-cs"/>
            </a:endParaRPr>
          </a:p>
          <a:p>
            <a:pPr marL="45720" indent="0" algn="l" defTabSz="914400">
              <a:lnSpc>
                <a:spcPct val="90000"/>
              </a:lnSpc>
              <a:spcBef>
                <a:spcPts val="1800"/>
              </a:spcBef>
              <a:buClr>
                <a:srgbClr val="323232">
                  <a:lumMod val="90000"/>
                </a:srgbClr>
              </a:buClr>
              <a:buSzPct val="100000"/>
              <a:buNone/>
            </a:pPr>
            <a:endParaRPr lang="pt-BR" sz="2000" b="0" i="0" dirty="0">
              <a:solidFill>
                <a:srgbClr val="323232">
                  <a:lumMod val="90000"/>
                </a:srgbClr>
              </a:solidFill>
              <a:latin typeface="Book Antiqua"/>
              <a:ea typeface="+mn-ea"/>
              <a:cs typeface="+mn-cs"/>
            </a:endParaRP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49284594"/>
              </p:ext>
            </p:extLst>
          </p:nvPr>
        </p:nvGraphicFramePr>
        <p:xfrm>
          <a:off x="6278562" y="1901823"/>
          <a:ext cx="5742862" cy="4093027"/>
        </p:xfrm>
        <a:graphic>
          <a:graphicData uri="http://schemas.openxmlformats.org/drawingml/2006/table">
            <a:tbl>
              <a:tblPr firstRow="1" bandRow="1">
                <a:tableStyleId>{BC89EF96-8CEA-46FF-86C4-4CE0E7609802}</a:tableStyleId>
              </a:tblPr>
              <a:tblGrid>
                <a:gridCol w="2871431">
                  <a:extLst>
                    <a:ext uri="{9D8B030D-6E8A-4147-A177-3AD203B41FA5}">
                      <a16:colId xmlns:a16="http://schemas.microsoft.com/office/drawing/2014/main" val="20000"/>
                    </a:ext>
                  </a:extLst>
                </a:gridCol>
                <a:gridCol w="2871431">
                  <a:extLst>
                    <a:ext uri="{9D8B030D-6E8A-4147-A177-3AD203B41FA5}">
                      <a16:colId xmlns:a16="http://schemas.microsoft.com/office/drawing/2014/main" val="20001"/>
                    </a:ext>
                  </a:extLst>
                </a:gridCol>
              </a:tblGrid>
              <a:tr h="526867">
                <a:tc>
                  <a:txBody>
                    <a:bodyPr/>
                    <a:lstStyle/>
                    <a:p>
                      <a:endParaRPr lang="pt-BR" noProof="0" dirty="0"/>
                    </a:p>
                  </a:txBody>
                  <a:tcPr anchor="ctr"/>
                </a:tc>
                <a:tc>
                  <a:txBody>
                    <a:bodyPr/>
                    <a:lstStyle/>
                    <a:p>
                      <a:pPr algn="ctr"/>
                      <a:r>
                        <a:rPr lang="pt-BR" noProof="0" dirty="0"/>
                        <a:t>Atuação</a:t>
                      </a:r>
                    </a:p>
                  </a:txBody>
                  <a:tcPr anchor="ctr"/>
                </a:tc>
                <a:extLst>
                  <a:ext uri="{0D108BD9-81ED-4DB2-BD59-A6C34878D82A}">
                    <a16:rowId xmlns:a16="http://schemas.microsoft.com/office/drawing/2014/main" val="10000"/>
                  </a:ext>
                </a:extLst>
              </a:tr>
              <a:tr h="526867">
                <a:tc>
                  <a:txBody>
                    <a:bodyPr/>
                    <a:lstStyle/>
                    <a:p>
                      <a:pPr algn="ctr"/>
                      <a:r>
                        <a:rPr lang="pt-BR" sz="2000" noProof="0" dirty="0"/>
                        <a:t>Todos</a:t>
                      </a:r>
                      <a:r>
                        <a:rPr lang="pt-BR" sz="2000" baseline="0" noProof="0" dirty="0"/>
                        <a:t> os centros</a:t>
                      </a:r>
                      <a:endParaRPr lang="pt-BR" sz="2000" noProof="0" dirty="0"/>
                    </a:p>
                  </a:txBody>
                  <a:tcPr anchor="ctr"/>
                </a:tc>
                <a:tc>
                  <a:txBody>
                    <a:bodyPr/>
                    <a:lstStyle/>
                    <a:p>
                      <a:pPr algn="ctr"/>
                      <a:r>
                        <a:rPr lang="pt-BR" noProof="0" dirty="0"/>
                        <a:t>Transversais e</a:t>
                      </a:r>
                      <a:r>
                        <a:rPr lang="pt-BR" baseline="0" noProof="0" dirty="0"/>
                        <a:t> Longitudinais nas níveis</a:t>
                      </a:r>
                      <a:r>
                        <a:rPr lang="pt-BR" noProof="0" dirty="0"/>
                        <a:t> ativantes a calmantes</a:t>
                      </a:r>
                    </a:p>
                  </a:txBody>
                  <a:tcPr anchor="ctr"/>
                </a:tc>
                <a:extLst>
                  <a:ext uri="{0D108BD9-81ED-4DB2-BD59-A6C34878D82A}">
                    <a16:rowId xmlns:a16="http://schemas.microsoft.com/office/drawing/2014/main" val="10001"/>
                  </a:ext>
                </a:extLst>
              </a:tr>
              <a:tr h="526867">
                <a:tc>
                  <a:txBody>
                    <a:bodyPr/>
                    <a:lstStyle/>
                    <a:p>
                      <a:pPr algn="ctr"/>
                      <a:r>
                        <a:rPr lang="pt-BR" sz="2000" noProof="0" dirty="0"/>
                        <a:t>Coronário  e Frontal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Maior</a:t>
                      </a:r>
                      <a:r>
                        <a:rPr lang="pt-BR" baseline="0" noProof="0" dirty="0"/>
                        <a:t> quantidade de t</a:t>
                      </a:r>
                      <a:r>
                        <a:rPr lang="pt-BR" noProof="0" dirty="0"/>
                        <a:t>ransversais níveis ativantes a calmantes </a:t>
                      </a:r>
                    </a:p>
                  </a:txBody>
                  <a:tcPr anchor="ctr"/>
                </a:tc>
                <a:extLst>
                  <a:ext uri="{0D108BD9-81ED-4DB2-BD59-A6C34878D82A}">
                    <a16:rowId xmlns:a16="http://schemas.microsoft.com/office/drawing/2014/main" val="10002"/>
                  </a:ext>
                </a:extLst>
              </a:tr>
              <a:tr h="526867">
                <a:tc>
                  <a:txBody>
                    <a:bodyPr/>
                    <a:lstStyle/>
                    <a:p>
                      <a:pPr algn="ctr"/>
                      <a:r>
                        <a:rPr lang="pt-BR" sz="2000" noProof="0" dirty="0"/>
                        <a:t>Genésico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Técnica conjugada</a:t>
                      </a:r>
                    </a:p>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Coronário (Imposição por meio minuto)  Genésico (Circulares e mentalização por um mínimo de um minuto)</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10894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spcBef>
                <a:spcPts val="0"/>
              </a:spcBef>
            </a:pPr>
            <a:r>
              <a:rPr lang="pt-BR" dirty="0">
                <a:solidFill>
                  <a:srgbClr val="323232"/>
                </a:solidFill>
              </a:rPr>
              <a:t>2º Encontro – Tratamento Magnético</a:t>
            </a:r>
            <a:endParaRPr lang="pt-BR" sz="3400" b="1" i="0" dirty="0">
              <a:solidFill>
                <a:srgbClr val="323232"/>
              </a:solidFill>
              <a:latin typeface="Book Antiqua"/>
              <a:ea typeface="+mj-ea"/>
              <a:cs typeface="+mj-cs"/>
            </a:endParaRP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1082500749"/>
              </p:ext>
            </p:extLst>
          </p:nvPr>
        </p:nvGraphicFramePr>
        <p:xfrm>
          <a:off x="1500613" y="2148958"/>
          <a:ext cx="9212127" cy="3848885"/>
        </p:xfrm>
        <a:graphic>
          <a:graphicData uri="http://schemas.openxmlformats.org/drawingml/2006/table">
            <a:tbl>
              <a:tblPr firstRow="1" bandRow="1">
                <a:tableStyleId>{BC89EF96-8CEA-46FF-86C4-4CE0E7609802}</a:tableStyleId>
              </a:tblPr>
              <a:tblGrid>
                <a:gridCol w="3070709">
                  <a:extLst>
                    <a:ext uri="{9D8B030D-6E8A-4147-A177-3AD203B41FA5}">
                      <a16:colId xmlns:a16="http://schemas.microsoft.com/office/drawing/2014/main" val="20000"/>
                    </a:ext>
                  </a:extLst>
                </a:gridCol>
                <a:gridCol w="3070709">
                  <a:extLst>
                    <a:ext uri="{9D8B030D-6E8A-4147-A177-3AD203B41FA5}">
                      <a16:colId xmlns:a16="http://schemas.microsoft.com/office/drawing/2014/main" val="20001"/>
                    </a:ext>
                  </a:extLst>
                </a:gridCol>
                <a:gridCol w="3070709">
                  <a:extLst>
                    <a:ext uri="{9D8B030D-6E8A-4147-A177-3AD203B41FA5}">
                      <a16:colId xmlns:a16="http://schemas.microsoft.com/office/drawing/2014/main" val="2265977851"/>
                    </a:ext>
                  </a:extLst>
                </a:gridCol>
              </a:tblGrid>
              <a:tr h="5268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pt-BR" sz="1800" b="0" i="0" dirty="0">
                        <a:solidFill>
                          <a:srgbClr val="323232">
                            <a:lumMod val="90000"/>
                          </a:srgbClr>
                        </a:solidFill>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pt-BR" sz="1800" b="0" i="0" dirty="0">
                          <a:solidFill>
                            <a:srgbClr val="323232">
                              <a:lumMod val="90000"/>
                            </a:srgbClr>
                          </a:solidFill>
                          <a:latin typeface="+mn-lt"/>
                          <a:ea typeface="+mn-ea"/>
                          <a:cs typeface="+mn-cs"/>
                        </a:rPr>
                        <a:t>Alternância entre os dorsais e frontais</a:t>
                      </a:r>
                    </a:p>
                    <a:p>
                      <a:pPr algn="ctr"/>
                      <a:endParaRPr lang="pt-BR" noProof="0" dirty="0"/>
                    </a:p>
                  </a:txBody>
                  <a:tcPr anchor="ctr"/>
                </a:tc>
                <a:tc>
                  <a:txBody>
                    <a:bodyPr/>
                    <a:lstStyle/>
                    <a:p>
                      <a:pPr algn="ctr"/>
                      <a:r>
                        <a:rPr lang="pt-BR" noProof="0" dirty="0"/>
                        <a:t>Repetição</a:t>
                      </a:r>
                    </a:p>
                  </a:txBody>
                  <a:tcPr anchor="ctr"/>
                </a:tc>
                <a:tc>
                  <a:txBody>
                    <a:bodyPr/>
                    <a:lstStyle/>
                    <a:p>
                      <a:pPr algn="ctr"/>
                      <a:r>
                        <a:rPr lang="pt-BR" noProof="0" dirty="0"/>
                        <a:t>Tempo Aproximado</a:t>
                      </a:r>
                    </a:p>
                  </a:txBody>
                  <a:tcPr anchor="ctr"/>
                </a:tc>
                <a:extLst>
                  <a:ext uri="{0D108BD9-81ED-4DB2-BD59-A6C34878D82A}">
                    <a16:rowId xmlns:a16="http://schemas.microsoft.com/office/drawing/2014/main" val="10000"/>
                  </a:ext>
                </a:extLst>
              </a:tr>
              <a:tr h="526867">
                <a:tc>
                  <a:txBody>
                    <a:bodyPr/>
                    <a:lstStyle/>
                    <a:p>
                      <a:pPr algn="ctr"/>
                      <a:r>
                        <a:rPr lang="pt-BR" sz="2000" noProof="0" dirty="0"/>
                        <a:t>Dorsais</a:t>
                      </a:r>
                      <a:r>
                        <a:rPr lang="pt-BR" sz="2000" baseline="0" noProof="0" dirty="0"/>
                        <a:t> </a:t>
                      </a:r>
                      <a:endParaRPr lang="pt-BR" sz="2000" noProof="0" dirty="0"/>
                    </a:p>
                  </a:txBody>
                  <a:tcPr anchor="ctr"/>
                </a:tc>
                <a:tc>
                  <a:txBody>
                    <a:bodyPr/>
                    <a:lstStyle/>
                    <a:p>
                      <a:pPr algn="ctr"/>
                      <a:r>
                        <a:rPr lang="pt-BR" noProof="0" dirty="0"/>
                        <a:t>Duas vezes</a:t>
                      </a:r>
                    </a:p>
                  </a:txBody>
                  <a:tcPr anchor="ctr"/>
                </a:tc>
                <a:tc>
                  <a:txBody>
                    <a:bodyPr/>
                    <a:lstStyle/>
                    <a:p>
                      <a:pPr algn="ctr"/>
                      <a:r>
                        <a:rPr lang="pt-BR" noProof="0" dirty="0"/>
                        <a:t>Entre 7 e 8 minutos</a:t>
                      </a:r>
                    </a:p>
                  </a:txBody>
                  <a:tcPr anchor="ctr"/>
                </a:tc>
                <a:extLst>
                  <a:ext uri="{0D108BD9-81ED-4DB2-BD59-A6C34878D82A}">
                    <a16:rowId xmlns:a16="http://schemas.microsoft.com/office/drawing/2014/main" val="10001"/>
                  </a:ext>
                </a:extLst>
              </a:tr>
              <a:tr h="526867">
                <a:tc>
                  <a:txBody>
                    <a:bodyPr/>
                    <a:lstStyle/>
                    <a:p>
                      <a:pPr algn="ctr"/>
                      <a:r>
                        <a:rPr lang="pt-BR" sz="2000" noProof="0" dirty="0"/>
                        <a:t>Frontais</a:t>
                      </a:r>
                    </a:p>
                  </a:txBody>
                  <a:tcPr anchor="ctr"/>
                </a:tc>
                <a:tc>
                  <a:txBody>
                    <a:bodyPr/>
                    <a:lstStyle/>
                    <a:p>
                      <a:pPr algn="ctr"/>
                      <a:r>
                        <a:rPr lang="pt-BR" noProof="0" dirty="0"/>
                        <a:t>Duas vezes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Entre 9 e 11 minutos</a:t>
                      </a:r>
                    </a:p>
                  </a:txBody>
                  <a:tcPr anchor="ctr"/>
                </a:tc>
                <a:extLst>
                  <a:ext uri="{0D108BD9-81ED-4DB2-BD59-A6C34878D82A}">
                    <a16:rowId xmlns:a16="http://schemas.microsoft.com/office/drawing/2014/main" val="10002"/>
                  </a:ext>
                </a:extLst>
              </a:tr>
              <a:tr h="526867">
                <a:tc>
                  <a:txBody>
                    <a:bodyPr/>
                    <a:lstStyle/>
                    <a:p>
                      <a:pPr algn="ctr"/>
                      <a:r>
                        <a:rPr lang="pt-BR" sz="2000" noProof="0" dirty="0"/>
                        <a:t>Geral</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Sempre usando dispersivos longitudinais e tato para verificar equilíbrio dos centros</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3-4 minutos</a:t>
                      </a:r>
                    </a:p>
                  </a:txBody>
                  <a:tcPr anchor="ctr"/>
                </a:tc>
                <a:extLst>
                  <a:ext uri="{0D108BD9-81ED-4DB2-BD59-A6C34878D82A}">
                    <a16:rowId xmlns:a16="http://schemas.microsoft.com/office/drawing/2014/main" val="10003"/>
                  </a:ext>
                </a:extLst>
              </a:tr>
              <a:tr h="526867">
                <a:tc>
                  <a:txBody>
                    <a:bodyPr/>
                    <a:lstStyle/>
                    <a:p>
                      <a:pPr algn="ctr"/>
                      <a:r>
                        <a:rPr lang="pt-BR" sz="2000" noProof="0" dirty="0"/>
                        <a:t>Finalização</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Perpendiculares</a:t>
                      </a:r>
                    </a:p>
                  </a:txBody>
                  <a:tcPr anchor="ctr"/>
                </a:tc>
                <a:tc>
                  <a:txBody>
                    <a:bodyPr/>
                    <a:lstStyle/>
                    <a:p>
                      <a:pPr marL="45720" indent="0" algn="ctr" defTabSz="914400">
                        <a:lnSpc>
                          <a:spcPct val="90000"/>
                        </a:lnSpc>
                        <a:spcBef>
                          <a:spcPts val="1800"/>
                        </a:spcBef>
                        <a:buClr>
                          <a:srgbClr val="323232">
                            <a:lumMod val="90000"/>
                          </a:srgbClr>
                        </a:buClr>
                        <a:buSzPct val="100000"/>
                        <a:buFont typeface="Arial"/>
                        <a:buNone/>
                      </a:pPr>
                      <a:r>
                        <a:rPr lang="pt-BR" dirty="0">
                          <a:solidFill>
                            <a:srgbClr val="323232">
                              <a:lumMod val="90000"/>
                            </a:srgbClr>
                          </a:solidFill>
                          <a:latin typeface="+mn-lt"/>
                        </a:rPr>
                        <a:t>5 minutos</a:t>
                      </a: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09106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702413"/>
          </a:xfrm>
        </p:spPr>
        <p:txBody>
          <a:bodyPr/>
          <a:lstStyle/>
          <a:p>
            <a:pPr>
              <a:spcBef>
                <a:spcPts val="0"/>
              </a:spcBef>
            </a:pPr>
            <a:r>
              <a:rPr lang="pt-BR" dirty="0">
                <a:solidFill>
                  <a:srgbClr val="323232"/>
                </a:solidFill>
              </a:rPr>
              <a:t>Resultados um dia após o 2º Encontro </a:t>
            </a:r>
            <a:endParaRPr lang="pt-BR" sz="3400" b="1" i="0" dirty="0">
              <a:solidFill>
                <a:srgbClr val="323232"/>
              </a:solidFill>
              <a:latin typeface="Book Antiqua"/>
              <a:ea typeface="+mj-ea"/>
              <a:cs typeface="+mj-cs"/>
            </a:endParaRPr>
          </a:p>
        </p:txBody>
      </p:sp>
      <p:graphicFrame>
        <p:nvGraphicFramePr>
          <p:cNvPr id="9" name="Espaço Reservado para Conteúdo 3" descr="Venn Radial" title="SmartArt"/>
          <p:cNvGraphicFramePr>
            <a:graphicFrameLocks noGrp="1"/>
          </p:cNvGraphicFramePr>
          <p:nvPr>
            <p:ph sz="half" idx="2"/>
            <p:extLst>
              <p:ext uri="{D42A27DB-BD31-4B8C-83A1-F6EECF244321}">
                <p14:modId xmlns:p14="http://schemas.microsoft.com/office/powerpoint/2010/main" val="897100623"/>
              </p:ext>
            </p:extLst>
          </p:nvPr>
        </p:nvGraphicFramePr>
        <p:xfrm>
          <a:off x="1341120" y="1333849"/>
          <a:ext cx="8054550" cy="452391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5393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367850" y="3997576"/>
            <a:ext cx="5267850" cy="1993392"/>
          </a:xfrm>
        </p:spPr>
        <p:txBody>
          <a:bodyPr/>
          <a:lstStyle/>
          <a:p>
            <a:r>
              <a:rPr lang="pt-BR" dirty="0"/>
              <a:t>Depoimento do Assistido</a:t>
            </a:r>
          </a:p>
        </p:txBody>
      </p:sp>
      <p:sp>
        <p:nvSpPr>
          <p:cNvPr id="3" name="Espaço Reservado para Conteúdo 2"/>
          <p:cNvSpPr>
            <a:spLocks noGrp="1"/>
          </p:cNvSpPr>
          <p:nvPr>
            <p:ph idx="1"/>
          </p:nvPr>
        </p:nvSpPr>
        <p:spPr>
          <a:xfrm>
            <a:off x="374820" y="478865"/>
            <a:ext cx="10993395" cy="4834540"/>
          </a:xfrm>
        </p:spPr>
        <p:txBody>
          <a:bodyPr>
            <a:normAutofit/>
          </a:bodyPr>
          <a:lstStyle/>
          <a:p>
            <a:endParaRPr lang="pt-BR" dirty="0"/>
          </a:p>
          <a:p>
            <a:pPr>
              <a:buFont typeface="Wingdings" panose="05000000000000000000" pitchFamily="2" charset="2"/>
              <a:buChar char="Ø"/>
            </a:pPr>
            <a:r>
              <a:rPr lang="pt-BR" sz="2800" dirty="0"/>
              <a:t>Sinto que estou mentalmente melhor, bem mais calmo e menos aflito.</a:t>
            </a:r>
          </a:p>
          <a:p>
            <a:pPr>
              <a:buFont typeface="Wingdings" panose="05000000000000000000" pitchFamily="2" charset="2"/>
              <a:buChar char="Ø"/>
            </a:pPr>
            <a:r>
              <a:rPr lang="pt-BR" sz="2800" dirty="0"/>
              <a:t>A parte sexual voltou a funcionar fisicamente (... pensei até que poderia ser um problema de saúde). </a:t>
            </a:r>
            <a:r>
              <a:rPr lang="pt-BR" b="1" dirty="0">
                <a:solidFill>
                  <a:srgbClr val="FF0000"/>
                </a:solidFill>
              </a:rPr>
              <a:t>( No dia do 2º Encontro, 2 dias após o 1º Encontro) </a:t>
            </a:r>
          </a:p>
          <a:p>
            <a:pPr>
              <a:buFont typeface="Wingdings" panose="05000000000000000000" pitchFamily="2" charset="2"/>
              <a:buChar char="Ø"/>
            </a:pPr>
            <a:r>
              <a:rPr lang="pt-BR" sz="2800" dirty="0"/>
              <a:t>Ontem tivemos, provavelmente foi uma das melhores relações que tivemos desde o início do relacionamento, pois estávamos bem mentalmente e fisicamente.</a:t>
            </a:r>
            <a:r>
              <a:rPr lang="pt-BR" sz="2800" b="1" dirty="0">
                <a:solidFill>
                  <a:srgbClr val="FF0000"/>
                </a:solidFill>
              </a:rPr>
              <a:t> </a:t>
            </a:r>
            <a:r>
              <a:rPr lang="pt-BR" b="1" dirty="0">
                <a:solidFill>
                  <a:srgbClr val="FF0000"/>
                </a:solidFill>
              </a:rPr>
              <a:t>( 1 dia após o 2º Encontro) </a:t>
            </a:r>
          </a:p>
          <a:p>
            <a:endParaRPr lang="pt-BR" dirty="0"/>
          </a:p>
          <a:p>
            <a:pPr marL="45720" indent="0">
              <a:buNone/>
            </a:pPr>
            <a:endParaRPr lang="pt-BR" dirty="0"/>
          </a:p>
        </p:txBody>
      </p:sp>
    </p:spTree>
    <p:extLst>
      <p:ext uri="{BB962C8B-B14F-4D97-AF65-F5344CB8AC3E}">
        <p14:creationId xmlns:p14="http://schemas.microsoft.com/office/powerpoint/2010/main" val="3065827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Identificação do assistido </a:t>
            </a:r>
          </a:p>
        </p:txBody>
      </p:sp>
      <p:sp>
        <p:nvSpPr>
          <p:cNvPr id="14" name="Espaço Reservado para Conteúdo 13"/>
          <p:cNvSpPr>
            <a:spLocks noGrp="1"/>
          </p:cNvSpPr>
          <p:nvPr>
            <p:ph idx="1"/>
          </p:nvPr>
        </p:nvSpPr>
        <p:spPr/>
        <p:txBody>
          <a:bodyPr>
            <a:norm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ea typeface="+mn-ea"/>
                <a:cs typeface="+mn-cs"/>
              </a:rPr>
              <a:t>Senhor B</a:t>
            </a: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ea typeface="+mn-ea"/>
                <a:cs typeface="+mn-cs"/>
              </a:rPr>
              <a:t>Sexo Masculino</a:t>
            </a: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ea typeface="+mn-ea"/>
                <a:cs typeface="+mn-cs"/>
              </a:rPr>
              <a:t>Idade 30 anos</a:t>
            </a: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dirty="0">
                <a:solidFill>
                  <a:srgbClr val="323232">
                    <a:lumMod val="90000"/>
                  </a:srgbClr>
                </a:solidFill>
                <a:latin typeface="Book Antiqua"/>
              </a:rPr>
              <a:t>Recém Casado </a:t>
            </a: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dirty="0">
                <a:solidFill>
                  <a:srgbClr val="323232">
                    <a:lumMod val="90000"/>
                  </a:srgbClr>
                </a:solidFill>
                <a:latin typeface="Book Antiqua"/>
              </a:rPr>
              <a:t>Trabalhador ativo</a:t>
            </a: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dirty="0">
                <a:solidFill>
                  <a:srgbClr val="323232">
                    <a:lumMod val="90000"/>
                  </a:srgbClr>
                </a:solidFill>
                <a:latin typeface="Book Antiqua"/>
              </a:rPr>
              <a:t>P</a:t>
            </a:r>
            <a:r>
              <a:rPr lang="pt-BR" sz="3200" b="0" i="0" dirty="0">
                <a:solidFill>
                  <a:srgbClr val="323232">
                    <a:lumMod val="90000"/>
                  </a:srgbClr>
                </a:solidFill>
                <a:latin typeface="Book Antiqua"/>
                <a:ea typeface="+mn-ea"/>
                <a:cs typeface="+mn-cs"/>
              </a:rPr>
              <a:t>araíba</a:t>
            </a:r>
          </a:p>
          <a:p>
            <a:pPr marL="274320" indent="-228600" algn="l" defTabSz="914400">
              <a:lnSpc>
                <a:spcPct val="90000"/>
              </a:lnSpc>
              <a:spcBef>
                <a:spcPts val="1800"/>
              </a:spcBef>
              <a:buClr>
                <a:srgbClr val="323232">
                  <a:lumMod val="90000"/>
                </a:srgbClr>
              </a:buClr>
              <a:buSzPct val="100000"/>
              <a:buFont typeface="Arial"/>
              <a:buChar char="▪"/>
            </a:pPr>
            <a:endParaRPr lang="pt-BR" sz="3200" b="0" i="0" dirty="0">
              <a:solidFill>
                <a:srgbClr val="323232">
                  <a:lumMod val="90000"/>
                </a:srgbClr>
              </a:solidFill>
              <a:latin typeface="Book Antiqua"/>
              <a:ea typeface="+mn-ea"/>
              <a:cs typeface="+mn-cs"/>
            </a:endParaRPr>
          </a:p>
        </p:txBody>
      </p:sp>
    </p:spTree>
    <p:extLst>
      <p:ext uri="{BB962C8B-B14F-4D97-AF65-F5344CB8AC3E}">
        <p14:creationId xmlns:p14="http://schemas.microsoft.com/office/powerpoint/2010/main" val="30309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83065" y="240858"/>
            <a:ext cx="9509760" cy="648376"/>
          </a:xfrm>
        </p:spPr>
        <p:txBody>
          <a:bodyPr/>
          <a:lstStyle/>
          <a:p>
            <a:pPr algn="ctr">
              <a:spcBef>
                <a:spcPts val="0"/>
              </a:spcBef>
            </a:pPr>
            <a:r>
              <a:rPr lang="pt-BR" dirty="0">
                <a:solidFill>
                  <a:srgbClr val="323232"/>
                </a:solidFill>
              </a:rPr>
              <a:t>Tratamento e Resultados</a:t>
            </a:r>
            <a:endParaRPr lang="pt-BR" sz="3400" b="1" i="0" dirty="0">
              <a:solidFill>
                <a:srgbClr val="323232"/>
              </a:solidFill>
              <a:latin typeface="Book Antiqua"/>
              <a:ea typeface="+mj-ea"/>
              <a:cs typeface="+mj-cs"/>
            </a:endParaRP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305971107"/>
              </p:ext>
            </p:extLst>
          </p:nvPr>
        </p:nvGraphicFramePr>
        <p:xfrm>
          <a:off x="175291" y="1197148"/>
          <a:ext cx="11804188" cy="5024841"/>
        </p:xfrm>
        <a:graphic>
          <a:graphicData uri="http://schemas.openxmlformats.org/drawingml/2006/table">
            <a:tbl>
              <a:tblPr firstRow="1" bandRow="1">
                <a:tableStyleId>{BC89EF96-8CEA-46FF-86C4-4CE0E7609802}</a:tableStyleId>
              </a:tblPr>
              <a:tblGrid>
                <a:gridCol w="5902094">
                  <a:extLst>
                    <a:ext uri="{9D8B030D-6E8A-4147-A177-3AD203B41FA5}">
                      <a16:colId xmlns:a16="http://schemas.microsoft.com/office/drawing/2014/main" val="20000"/>
                    </a:ext>
                  </a:extLst>
                </a:gridCol>
                <a:gridCol w="5902094">
                  <a:extLst>
                    <a:ext uri="{9D8B030D-6E8A-4147-A177-3AD203B41FA5}">
                      <a16:colId xmlns:a16="http://schemas.microsoft.com/office/drawing/2014/main" val="20001"/>
                    </a:ext>
                  </a:extLst>
                </a:gridCol>
              </a:tblGrid>
              <a:tr h="526867">
                <a:tc>
                  <a:txBody>
                    <a:bodyPr/>
                    <a:lstStyle/>
                    <a:p>
                      <a:pPr algn="ctr"/>
                      <a:r>
                        <a:rPr lang="pt-BR" sz="2000" noProof="0" dirty="0"/>
                        <a:t>Diagnóstico</a:t>
                      </a:r>
                    </a:p>
                  </a:txBody>
                  <a:tcPr anchor="ctr"/>
                </a:tc>
                <a:tc>
                  <a:txBody>
                    <a:bodyPr/>
                    <a:lstStyle/>
                    <a:p>
                      <a:pPr algn="ctr"/>
                      <a:r>
                        <a:rPr lang="pt-BR" noProof="0" dirty="0"/>
                        <a:t>Impotência Sexual</a:t>
                      </a:r>
                    </a:p>
                  </a:txBody>
                  <a:tcPr anchor="ctr"/>
                </a:tc>
                <a:extLst>
                  <a:ext uri="{0D108BD9-81ED-4DB2-BD59-A6C34878D82A}">
                    <a16:rowId xmlns:a16="http://schemas.microsoft.com/office/drawing/2014/main" val="10001"/>
                  </a:ext>
                </a:extLst>
              </a:tr>
              <a:tr h="526867">
                <a:tc>
                  <a:txBody>
                    <a:bodyPr/>
                    <a:lstStyle/>
                    <a:p>
                      <a:pPr algn="ctr"/>
                      <a:r>
                        <a:rPr lang="pt-BR" sz="2000" b="1" noProof="0" dirty="0"/>
                        <a:t>Causa principal</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noProof="0" dirty="0"/>
                        <a:t>Obsessão direcionada </a:t>
                      </a:r>
                    </a:p>
                  </a:txBody>
                  <a:tcPr anchor="ctr"/>
                </a:tc>
                <a:extLst>
                  <a:ext uri="{0D108BD9-81ED-4DB2-BD59-A6C34878D82A}">
                    <a16:rowId xmlns:a16="http://schemas.microsoft.com/office/drawing/2014/main" val="10002"/>
                  </a:ext>
                </a:extLst>
              </a:tr>
              <a:tr h="526867">
                <a:tc>
                  <a:txBody>
                    <a:bodyPr/>
                    <a:lstStyle/>
                    <a:p>
                      <a:pPr algn="ctr"/>
                      <a:r>
                        <a:rPr lang="pt-BR" sz="2000" b="1" noProof="0" dirty="0"/>
                        <a:t>Tempo de tratamento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noProof="0" dirty="0"/>
                        <a:t>Dois encontros na 1ª semana</a:t>
                      </a:r>
                    </a:p>
                  </a:txBody>
                  <a:tcPr anchor="ctr"/>
                </a:tc>
                <a:extLst>
                  <a:ext uri="{0D108BD9-81ED-4DB2-BD59-A6C34878D82A}">
                    <a16:rowId xmlns:a16="http://schemas.microsoft.com/office/drawing/2014/main" val="10003"/>
                  </a:ext>
                </a:extLst>
              </a:tr>
              <a:tr h="526867">
                <a:tc>
                  <a:txBody>
                    <a:bodyPr/>
                    <a:lstStyle/>
                    <a:p>
                      <a:pPr algn="ctr"/>
                      <a:r>
                        <a:rPr lang="pt-BR" sz="2000" b="1" noProof="0" dirty="0"/>
                        <a:t>Resultado na 1ª semana</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noProof="0" dirty="0"/>
                        <a:t>Retorno de atividade sexual e quebra da ligação espiritual </a:t>
                      </a:r>
                    </a:p>
                  </a:txBody>
                  <a:tcPr anchor="ctr"/>
                </a:tc>
                <a:extLst>
                  <a:ext uri="{0D108BD9-81ED-4DB2-BD59-A6C34878D82A}">
                    <a16:rowId xmlns:a16="http://schemas.microsoft.com/office/drawing/2014/main" val="3597234734"/>
                  </a:ext>
                </a:extLst>
              </a:tr>
              <a:tr h="52686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sz="2000" b="1" noProof="0" dirty="0"/>
                        <a:t>Resultado na 2ª semana</a:t>
                      </a:r>
                    </a:p>
                    <a:p>
                      <a:pPr algn="ctr"/>
                      <a:endParaRPr lang="pt-BR" sz="2000" b="1"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noProof="0" dirty="0"/>
                        <a:t>Assistido se sentindo pleno</a:t>
                      </a:r>
                    </a:p>
                  </a:txBody>
                  <a:tcPr anchor="ctr"/>
                </a:tc>
                <a:extLst>
                  <a:ext uri="{0D108BD9-81ED-4DB2-BD59-A6C34878D82A}">
                    <a16:rowId xmlns:a16="http://schemas.microsoft.com/office/drawing/2014/main" val="353436801"/>
                  </a:ext>
                </a:extLst>
              </a:tr>
              <a:tr h="526867">
                <a:tc>
                  <a:txBody>
                    <a:bodyPr/>
                    <a:lstStyle/>
                    <a:p>
                      <a:pPr algn="ctr"/>
                      <a:r>
                        <a:rPr lang="pt-BR" sz="2000" b="1" noProof="0" dirty="0"/>
                        <a:t>Resultados nas semana seguintes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b="1" noProof="0" dirty="0"/>
                        <a:t>Assistido com vida normal – Não sendo necessário mais nenhuma intervenção. Caso foi concluído.</a:t>
                      </a:r>
                    </a:p>
                  </a:txBody>
                  <a:tcPr anchor="ctr"/>
                </a:tc>
                <a:extLst>
                  <a:ext uri="{0D108BD9-81ED-4DB2-BD59-A6C34878D82A}">
                    <a16:rowId xmlns:a16="http://schemas.microsoft.com/office/drawing/2014/main" val="4174939847"/>
                  </a:ext>
                </a:extLst>
              </a:tr>
              <a:tr h="526867">
                <a:tc>
                  <a:txBody>
                    <a:bodyPr/>
                    <a:lstStyle/>
                    <a:p>
                      <a:pPr algn="ctr"/>
                      <a:r>
                        <a:rPr lang="pt-BR" sz="2000" b="1" noProof="0" dirty="0"/>
                        <a:t>Resultados da obsessão</a:t>
                      </a:r>
                    </a:p>
                  </a:txBody>
                  <a:tcPr anchor="ctr"/>
                </a:tc>
                <a:tc>
                  <a:txBody>
                    <a:bodyPr/>
                    <a:lstStyle/>
                    <a:p>
                      <a:pPr marL="342900" marR="0" lvl="0" indent="-342900" algn="ctr" defTabSz="914400" rtl="0" eaLnBrk="1" fontAlgn="auto" latinLnBrk="0" hangingPunct="1">
                        <a:lnSpc>
                          <a:spcPct val="100000"/>
                        </a:lnSpc>
                        <a:spcBef>
                          <a:spcPts val="0"/>
                        </a:spcBef>
                        <a:spcAft>
                          <a:spcPts val="0"/>
                        </a:spcAft>
                        <a:buClrTx/>
                        <a:buSzTx/>
                        <a:buFont typeface="+mj-lt"/>
                        <a:buAutoNum type="arabicPeriod"/>
                        <a:tabLst/>
                        <a:defRPr/>
                      </a:pPr>
                      <a:r>
                        <a:rPr lang="pt-BR" b="1" noProof="0" dirty="0"/>
                        <a:t>O afastamento momentâneo foi suficiente para o reequilíbrio e fortalecimento e as semanas seguintes evidenciaram a quebra da ação;</a:t>
                      </a:r>
                    </a:p>
                    <a:p>
                      <a:pPr marL="342900" marR="0" lvl="0" indent="-342900" algn="ctr" defTabSz="914400" rtl="0" eaLnBrk="1" fontAlgn="auto" latinLnBrk="0" hangingPunct="1">
                        <a:lnSpc>
                          <a:spcPct val="100000"/>
                        </a:lnSpc>
                        <a:spcBef>
                          <a:spcPts val="0"/>
                        </a:spcBef>
                        <a:spcAft>
                          <a:spcPts val="0"/>
                        </a:spcAft>
                        <a:buClrTx/>
                        <a:buSzTx/>
                        <a:buFont typeface="+mj-lt"/>
                        <a:buAutoNum type="arabicPeriod"/>
                        <a:tabLst/>
                        <a:defRPr/>
                      </a:pPr>
                      <a:r>
                        <a:rPr lang="pt-BR" b="1" noProof="0" dirty="0"/>
                        <a:t>Sendo de origem no acordo espiritual, não foi necessário acompanhamento mediúnico do caso. </a:t>
                      </a:r>
                    </a:p>
                  </a:txBody>
                  <a:tcPr anchor="ctr"/>
                </a:tc>
                <a:extLst>
                  <a:ext uri="{0D108BD9-81ED-4DB2-BD59-A6C34878D82A}">
                    <a16:rowId xmlns:a16="http://schemas.microsoft.com/office/drawing/2014/main" val="2513870419"/>
                  </a:ext>
                </a:extLst>
              </a:tr>
            </a:tbl>
          </a:graphicData>
        </a:graphic>
      </p:graphicFrame>
    </p:spTree>
    <p:extLst>
      <p:ext uri="{BB962C8B-B14F-4D97-AF65-F5344CB8AC3E}">
        <p14:creationId xmlns:p14="http://schemas.microsoft.com/office/powerpoint/2010/main" val="2647226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1" y="186725"/>
            <a:ext cx="12192000" cy="1384995"/>
          </a:xfrm>
          <a:prstGeom prst="rect">
            <a:avLst/>
          </a:prstGeom>
        </p:spPr>
        <p:txBody>
          <a:bodyPr wrap="square">
            <a:spAutoFit/>
          </a:bodyPr>
          <a:lstStyle/>
          <a:p>
            <a:r>
              <a:rPr lang="pt-BR" sz="2800" b="1" dirty="0"/>
              <a:t>A subjugação corporal tira muitas vezes ao obsidiado a energia necessária para dominar o mau Espírito. Daí o tornar-se precisa a intervenção de um terceiro, que atue, ou </a:t>
            </a:r>
            <a:r>
              <a:rPr lang="pt-BR" sz="2800" b="1" dirty="0">
                <a:solidFill>
                  <a:srgbClr val="FF0000"/>
                </a:solidFill>
              </a:rPr>
              <a:t>pelo magnetismo</a:t>
            </a:r>
            <a:r>
              <a:rPr lang="pt-BR" sz="2800" b="1" dirty="0"/>
              <a:t>, ou pelo império da sua vontade.  </a:t>
            </a:r>
            <a:endParaRPr lang="pt-BR" sz="2000" b="1" dirty="0"/>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5439" y="1975511"/>
            <a:ext cx="5865341" cy="4025658"/>
          </a:xfrm>
          <a:prstGeom prst="rect">
            <a:avLst/>
          </a:prstGeom>
        </p:spPr>
      </p:pic>
      <p:sp>
        <p:nvSpPr>
          <p:cNvPr id="3" name="Retângulo 2"/>
          <p:cNvSpPr/>
          <p:nvPr/>
        </p:nvSpPr>
        <p:spPr>
          <a:xfrm>
            <a:off x="6821381" y="2051013"/>
            <a:ext cx="4942703" cy="4093428"/>
          </a:xfrm>
          <a:prstGeom prst="rect">
            <a:avLst/>
          </a:prstGeom>
        </p:spPr>
        <p:txBody>
          <a:bodyPr wrap="square">
            <a:spAutoFit/>
          </a:bodyPr>
          <a:lstStyle/>
          <a:p>
            <a:r>
              <a:rPr lang="pt-BR" sz="3200" b="1" dirty="0"/>
              <a:t>(...) Às vezes, o que falta ao obsidiado é força fluídica suficiente; nesse caso, a ação magnética de um bom </a:t>
            </a:r>
            <a:r>
              <a:rPr lang="pt-BR" sz="3600" b="1" dirty="0">
                <a:solidFill>
                  <a:srgbClr val="FF0000"/>
                </a:solidFill>
              </a:rPr>
              <a:t>magnetizador</a:t>
            </a:r>
            <a:r>
              <a:rPr lang="pt-BR" sz="3200" b="1" dirty="0"/>
              <a:t> lhe pode ser de grande proveito. (...)</a:t>
            </a:r>
          </a:p>
          <a:p>
            <a:r>
              <a:rPr lang="pt-BR" sz="1400" b="1" dirty="0"/>
              <a:t>                                                                                                                                                                            </a:t>
            </a:r>
            <a:r>
              <a:rPr lang="pt-BR" b="1" dirty="0"/>
              <a:t>.                              L.M – Cap. XXIII – Item 251</a:t>
            </a:r>
            <a:endParaRPr lang="pt-BR" dirty="0"/>
          </a:p>
        </p:txBody>
      </p:sp>
    </p:spTree>
    <p:extLst>
      <p:ext uri="{BB962C8B-B14F-4D97-AF65-F5344CB8AC3E}">
        <p14:creationId xmlns:p14="http://schemas.microsoft.com/office/powerpoint/2010/main" val="772998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02981" y="1125216"/>
            <a:ext cx="4736757" cy="653251"/>
          </a:xfrm>
        </p:spPr>
        <p:txBody>
          <a:bodyPr>
            <a:normAutofit/>
          </a:bodyPr>
          <a:lstStyle/>
          <a:p>
            <a:r>
              <a:rPr lang="pt-BR" sz="3200" dirty="0"/>
              <a:t>Magnetismo e Obsessão</a:t>
            </a:r>
          </a:p>
        </p:txBody>
      </p:sp>
      <p:sp>
        <p:nvSpPr>
          <p:cNvPr id="4" name="Espaço Reservado para Texto 3"/>
          <p:cNvSpPr>
            <a:spLocks noGrp="1"/>
          </p:cNvSpPr>
          <p:nvPr>
            <p:ph type="body" sz="half" idx="2"/>
          </p:nvPr>
        </p:nvSpPr>
        <p:spPr>
          <a:xfrm>
            <a:off x="7102981" y="2188940"/>
            <a:ext cx="4906425" cy="4027847"/>
          </a:xfrm>
        </p:spPr>
        <p:txBody>
          <a:bodyPr>
            <a:noAutofit/>
          </a:bodyPr>
          <a:lstStyle/>
          <a:p>
            <a:pPr algn="just"/>
            <a:r>
              <a:rPr lang="pt-BR" sz="2800" dirty="0"/>
              <a:t>Podemos ajudar os irmãos que estão sobre processo obsessivo por suas próprias influenciações negativas ou mesmo por influencia de emanações de outros através de irmãos espirituais menos esclarecidos por pactos obscuros</a:t>
            </a:r>
            <a:r>
              <a:rPr lang="pt-BR" sz="2000" dirty="0"/>
              <a:t>.</a:t>
            </a:r>
          </a:p>
        </p:txBody>
      </p:sp>
      <p:pic>
        <p:nvPicPr>
          <p:cNvPr id="8" name="Imagem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63944"/>
            <a:ext cx="7013196" cy="5259897"/>
          </a:xfrm>
          <a:prstGeom prst="rect">
            <a:avLst/>
          </a:prstGeom>
        </p:spPr>
      </p:pic>
    </p:spTree>
    <p:extLst>
      <p:ext uri="{BB962C8B-B14F-4D97-AF65-F5344CB8AC3E}">
        <p14:creationId xmlns:p14="http://schemas.microsoft.com/office/powerpoint/2010/main" val="32629527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1036953648"/>
              </p:ext>
            </p:extLst>
          </p:nvPr>
        </p:nvGraphicFramePr>
        <p:xfrm>
          <a:off x="536895" y="140135"/>
          <a:ext cx="11207692" cy="6522720"/>
        </p:xfrm>
        <a:graphic>
          <a:graphicData uri="http://schemas.openxmlformats.org/drawingml/2006/table">
            <a:tbl>
              <a:tblPr firstRow="1" bandRow="1">
                <a:tableStyleId>{BC89EF96-8CEA-46FF-86C4-4CE0E7609802}</a:tableStyleId>
              </a:tblPr>
              <a:tblGrid>
                <a:gridCol w="11207692">
                  <a:extLst>
                    <a:ext uri="{9D8B030D-6E8A-4147-A177-3AD203B41FA5}">
                      <a16:colId xmlns:a16="http://schemas.microsoft.com/office/drawing/2014/main" val="20000"/>
                    </a:ext>
                  </a:extLst>
                </a:gridCol>
              </a:tblGrid>
              <a:tr h="792060">
                <a:tc>
                  <a:txBody>
                    <a:bodyPr/>
                    <a:lstStyle/>
                    <a:p>
                      <a:pPr algn="ctr"/>
                      <a:endParaRPr lang="pt-BR" sz="2000" noProof="0" dirty="0"/>
                    </a:p>
                    <a:p>
                      <a:pPr algn="ctr"/>
                      <a:r>
                        <a:rPr lang="pt-BR" sz="4000" noProof="0" dirty="0"/>
                        <a:t>Considerações finais</a:t>
                      </a:r>
                    </a:p>
                    <a:p>
                      <a:pPr algn="ctr"/>
                      <a:endParaRPr lang="pt-BR" sz="2000" noProof="0" dirty="0"/>
                    </a:p>
                  </a:txBody>
                  <a:tcPr anchor="ctr"/>
                </a:tc>
                <a:extLst>
                  <a:ext uri="{0D108BD9-81ED-4DB2-BD59-A6C34878D82A}">
                    <a16:rowId xmlns:a16="http://schemas.microsoft.com/office/drawing/2014/main" val="10003"/>
                  </a:ext>
                </a:extLst>
              </a:tr>
              <a:tr h="792060">
                <a:tc>
                  <a:txBody>
                    <a:bodyPr/>
                    <a:lstStyle/>
                    <a:p>
                      <a:pPr marL="457200" indent="-457200" algn="just">
                        <a:buFont typeface="+mj-lt"/>
                        <a:buAutoNum type="arabicParenR"/>
                      </a:pPr>
                      <a:endParaRPr lang="pt-BR" sz="1600" noProof="0" dirty="0"/>
                    </a:p>
                    <a:p>
                      <a:pPr marL="457200" indent="-457200" algn="just">
                        <a:buFont typeface="+mj-lt"/>
                        <a:buAutoNum type="arabicParenR"/>
                      </a:pPr>
                      <a:r>
                        <a:rPr lang="pt-BR" sz="3200" noProof="0" dirty="0">
                          <a:latin typeface="Calibri" panose="020F0502020204030204" pitchFamily="34" charset="0"/>
                          <a:cs typeface="Calibri" panose="020F0502020204030204" pitchFamily="34" charset="0"/>
                        </a:rPr>
                        <a:t>São diversas as possibilidade de influencia espiritual e infinitas as formas destas atuarem sobre a vida e a parte física das pessoas;</a:t>
                      </a:r>
                    </a:p>
                    <a:p>
                      <a:pPr marL="457200" indent="-457200" algn="just">
                        <a:buFont typeface="+mj-lt"/>
                        <a:buAutoNum type="arabicParenR"/>
                      </a:pPr>
                      <a:endParaRPr lang="pt-BR" sz="1600" noProof="0" dirty="0">
                        <a:latin typeface="Calibri" panose="020F0502020204030204" pitchFamily="34" charset="0"/>
                        <a:cs typeface="Calibri" panose="020F0502020204030204" pitchFamily="34" charset="0"/>
                      </a:endParaRPr>
                    </a:p>
                    <a:p>
                      <a:pPr marL="457200" indent="-457200" algn="just">
                        <a:buFont typeface="+mj-lt"/>
                        <a:buAutoNum type="arabicParenR"/>
                      </a:pPr>
                      <a:r>
                        <a:rPr lang="pt-BR" sz="3200" noProof="0" dirty="0">
                          <a:latin typeface="Calibri" panose="020F0502020204030204" pitchFamily="34" charset="0"/>
                          <a:cs typeface="Calibri" panose="020F0502020204030204" pitchFamily="34" charset="0"/>
                        </a:rPr>
                        <a:t>A proposta desse compartilhamento não é oferecer um tratamento padrão, mas sim despertar os magnetizadores para a questão da obsessão em certos casos;</a:t>
                      </a:r>
                    </a:p>
                    <a:p>
                      <a:pPr marL="457200" indent="-457200" algn="just">
                        <a:buFont typeface="+mj-lt"/>
                        <a:buAutoNum type="arabicParenR"/>
                      </a:pPr>
                      <a:endParaRPr lang="pt-BR" sz="1600" noProof="0" dirty="0">
                        <a:latin typeface="Calibri" panose="020F0502020204030204" pitchFamily="34" charset="0"/>
                        <a:cs typeface="Calibri" panose="020F0502020204030204" pitchFamily="34" charset="0"/>
                      </a:endParaRPr>
                    </a:p>
                    <a:p>
                      <a:pPr marL="457200" indent="-457200" algn="just">
                        <a:buFont typeface="+mj-lt"/>
                        <a:buAutoNum type="arabicParenR"/>
                      </a:pPr>
                      <a:r>
                        <a:rPr lang="pt-BR" sz="3200" noProof="0" dirty="0">
                          <a:latin typeface="Calibri" panose="020F0502020204030204" pitchFamily="34" charset="0"/>
                          <a:cs typeface="Calibri" panose="020F0502020204030204" pitchFamily="34" charset="0"/>
                        </a:rPr>
                        <a:t>O entendimento dos princípios, das técnicas  e a preparação necessária vai permitir que nós magnetizadores possamos ajudar, mesmo que momentaneamente, o assistido.</a:t>
                      </a:r>
                      <a:endParaRPr lang="pt-BR" sz="2800" noProof="0" dirty="0">
                        <a:latin typeface="Calibri" panose="020F0502020204030204" pitchFamily="34" charset="0"/>
                        <a:cs typeface="Calibri" panose="020F0502020204030204" pitchFamily="34" charset="0"/>
                      </a:endParaRPr>
                    </a:p>
                  </a:txBody>
                  <a:tcPr anchor="ctr"/>
                </a:tc>
                <a:extLst>
                  <a:ext uri="{0D108BD9-81ED-4DB2-BD59-A6C34878D82A}">
                    <a16:rowId xmlns:a16="http://schemas.microsoft.com/office/drawing/2014/main" val="3597234734"/>
                  </a:ext>
                </a:extLst>
              </a:tr>
            </a:tbl>
          </a:graphicData>
        </a:graphic>
      </p:graphicFrame>
    </p:spTree>
    <p:extLst>
      <p:ext uri="{BB962C8B-B14F-4D97-AF65-F5344CB8AC3E}">
        <p14:creationId xmlns:p14="http://schemas.microsoft.com/office/powerpoint/2010/main" val="919587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341120" y="467360"/>
            <a:ext cx="9509760" cy="765822"/>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Diagnóstico do assistido </a:t>
            </a:r>
          </a:p>
        </p:txBody>
      </p:sp>
      <p:sp>
        <p:nvSpPr>
          <p:cNvPr id="14" name="Espaço Reservado para Conteúdo 13"/>
          <p:cNvSpPr>
            <a:spLocks noGrp="1"/>
          </p:cNvSpPr>
          <p:nvPr>
            <p:ph idx="1"/>
          </p:nvPr>
        </p:nvSpPr>
        <p:spPr>
          <a:xfrm>
            <a:off x="1341120" y="1901952"/>
            <a:ext cx="9509760" cy="2921718"/>
          </a:xfrm>
        </p:spPr>
        <p:txBody>
          <a:bodyPr>
            <a:no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rPr>
              <a:t>Perturbações psíquicas ocasionadas por situações pessoais;</a:t>
            </a: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rPr>
              <a:t>Perda total do desejo sexual;</a:t>
            </a: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marL="45720" indent="0" algn="l" defTabSz="914400">
              <a:lnSpc>
                <a:spcPct val="90000"/>
              </a:lnSpc>
              <a:spcBef>
                <a:spcPts val="1800"/>
              </a:spcBef>
              <a:buClr>
                <a:srgbClr val="323232">
                  <a:lumMod val="90000"/>
                </a:srgbClr>
              </a:buClr>
              <a:buSzPct val="100000"/>
              <a:buNone/>
            </a:pPr>
            <a:endParaRPr lang="pt-BR" sz="2600" b="1"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marL="45720" indent="0" algn="l" defTabSz="914400">
              <a:lnSpc>
                <a:spcPct val="90000"/>
              </a:lnSpc>
              <a:spcBef>
                <a:spcPts val="1800"/>
              </a:spcBef>
              <a:buClr>
                <a:srgbClr val="323232">
                  <a:lumMod val="90000"/>
                </a:srgbClr>
              </a:buClr>
              <a:buSzPct val="100000"/>
              <a:buNone/>
            </a:pPr>
            <a:endParaRPr lang="pt-BR" sz="3200" b="0"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b="0"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b="0" i="0" dirty="0">
              <a:solidFill>
                <a:srgbClr val="323232">
                  <a:lumMod val="90000"/>
                </a:srgbClr>
              </a:solidFill>
              <a:latin typeface="Book Antiqua"/>
            </a:endParaRPr>
          </a:p>
        </p:txBody>
      </p:sp>
    </p:spTree>
    <p:extLst>
      <p:ext uri="{BB962C8B-B14F-4D97-AF65-F5344CB8AC3E}">
        <p14:creationId xmlns:p14="http://schemas.microsoft.com/office/powerpoint/2010/main" val="387589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341120" y="88420"/>
            <a:ext cx="9509760" cy="1233424"/>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Relato da doença pelo assistido </a:t>
            </a:r>
          </a:p>
        </p:txBody>
      </p:sp>
      <p:sp>
        <p:nvSpPr>
          <p:cNvPr id="14" name="Espaço Reservado para Conteúdo 13"/>
          <p:cNvSpPr>
            <a:spLocks noGrp="1"/>
          </p:cNvSpPr>
          <p:nvPr>
            <p:ph idx="1"/>
          </p:nvPr>
        </p:nvSpPr>
        <p:spPr>
          <a:xfrm>
            <a:off x="337751" y="1515762"/>
            <a:ext cx="10513129" cy="4942703"/>
          </a:xfrm>
        </p:spPr>
        <p:txBody>
          <a:bodyPr>
            <a:normAutofit/>
          </a:bodyPr>
          <a:lstStyle/>
          <a:p>
            <a:pPr algn="just">
              <a:buClr>
                <a:srgbClr val="323232">
                  <a:lumMod val="90000"/>
                </a:srgbClr>
              </a:buClr>
              <a:buFont typeface="Wingdings" panose="05000000000000000000" pitchFamily="2" charset="2"/>
              <a:buChar char="Ø"/>
            </a:pPr>
            <a:r>
              <a:rPr lang="pt-BR" sz="2400" dirty="0"/>
              <a:t>Recentemente passei por sérias mudanças em minha vida, tive um relacionamento longo (7 anos) que em linhas gerais teve seus altos e baixos como todos .......</a:t>
            </a:r>
          </a:p>
          <a:p>
            <a:pPr algn="just">
              <a:buClr>
                <a:srgbClr val="323232">
                  <a:lumMod val="90000"/>
                </a:srgbClr>
              </a:buClr>
              <a:buFont typeface="Wingdings" panose="05000000000000000000" pitchFamily="2" charset="2"/>
              <a:buChar char="Ø"/>
            </a:pPr>
            <a:endParaRPr lang="pt-BR" sz="1100" dirty="0"/>
          </a:p>
          <a:p>
            <a:pPr algn="just">
              <a:buClr>
                <a:srgbClr val="323232">
                  <a:lumMod val="90000"/>
                </a:srgbClr>
              </a:buClr>
              <a:buFont typeface="Wingdings" panose="05000000000000000000" pitchFamily="2" charset="2"/>
              <a:buChar char="Ø"/>
            </a:pPr>
            <a:r>
              <a:rPr lang="pt-BR" sz="2400" dirty="0"/>
              <a:t>Nos últimos 11 meses, comecei a namorar, noivei e dei entrada nos papeis do casamento, mas senti que ao longo do tempo várias coisas foram dando errado...</a:t>
            </a:r>
          </a:p>
          <a:p>
            <a:pPr algn="just">
              <a:buClr>
                <a:srgbClr val="323232">
                  <a:lumMod val="90000"/>
                </a:srgbClr>
              </a:buClr>
              <a:buFont typeface="Wingdings" panose="05000000000000000000" pitchFamily="2" charset="2"/>
              <a:buChar char="Ø"/>
            </a:pPr>
            <a:endParaRPr lang="pt-BR" sz="1200" dirty="0"/>
          </a:p>
          <a:p>
            <a:pPr algn="just">
              <a:buClr>
                <a:srgbClr val="323232">
                  <a:lumMod val="90000"/>
                </a:srgbClr>
              </a:buClr>
              <a:buFont typeface="Wingdings" panose="05000000000000000000" pitchFamily="2" charset="2"/>
              <a:buChar char="Ø"/>
            </a:pPr>
            <a:r>
              <a:rPr lang="pt-BR" sz="2400" dirty="0"/>
              <a:t>... as brigas eram intensas, mas, na grande maioria dos casos sem motivos, muitas vezes não me reconhecia nas ações e reações e também não a reconhecia.</a:t>
            </a:r>
          </a:p>
          <a:p>
            <a:pPr marL="45720" indent="0">
              <a:buClr>
                <a:srgbClr val="323232">
                  <a:lumMod val="90000"/>
                </a:srgbClr>
              </a:buClr>
              <a:buNone/>
            </a:pPr>
            <a:endParaRPr lang="pt-BR" sz="2000" b="0" i="0" dirty="0">
              <a:solidFill>
                <a:srgbClr val="323232">
                  <a:lumMod val="90000"/>
                </a:srgbClr>
              </a:solidFill>
              <a:latin typeface="Book Antiqua"/>
              <a:ea typeface="+mn-ea"/>
              <a:cs typeface="+mn-cs"/>
            </a:endParaRPr>
          </a:p>
        </p:txBody>
      </p:sp>
    </p:spTree>
    <p:extLst>
      <p:ext uri="{BB962C8B-B14F-4D97-AF65-F5344CB8AC3E}">
        <p14:creationId xmlns:p14="http://schemas.microsoft.com/office/powerpoint/2010/main" val="374489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4">
                                            <p:txEl>
                                              <p:pRg st="4" end="4"/>
                                            </p:txEl>
                                          </p:spTgt>
                                        </p:tgtEl>
                                        <p:attrNameLst>
                                          <p:attrName>style.visibility</p:attrName>
                                        </p:attrNameLst>
                                      </p:cBhvr>
                                      <p:to>
                                        <p:strVal val="visible"/>
                                      </p:to>
                                    </p:set>
                                    <p:anim calcmode="lin" valueType="num">
                                      <p:cBhvr additive="base">
                                        <p:cTn id="11"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324645" y="96658"/>
            <a:ext cx="9509760" cy="760077"/>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Relato da doença pelo assistido </a:t>
            </a:r>
          </a:p>
        </p:txBody>
      </p:sp>
      <p:sp>
        <p:nvSpPr>
          <p:cNvPr id="14" name="Espaço Reservado para Conteúdo 13"/>
          <p:cNvSpPr>
            <a:spLocks noGrp="1"/>
          </p:cNvSpPr>
          <p:nvPr>
            <p:ph idx="1"/>
          </p:nvPr>
        </p:nvSpPr>
        <p:spPr>
          <a:xfrm>
            <a:off x="238898" y="1454160"/>
            <a:ext cx="11681253" cy="5149638"/>
          </a:xfrm>
        </p:spPr>
        <p:txBody>
          <a:bodyPr>
            <a:noAutofit/>
          </a:bodyPr>
          <a:lstStyle/>
          <a:p>
            <a:pPr>
              <a:buFont typeface="Wingdings" panose="05000000000000000000" pitchFamily="2" charset="2"/>
              <a:buChar char="Ø"/>
            </a:pPr>
            <a:r>
              <a:rPr lang="pt-BR" sz="2400" dirty="0"/>
              <a:t>...nossa relação no que se refere a sexualidade (o que sempre foi um ponto forte) simplesmente cessou.....</a:t>
            </a:r>
          </a:p>
          <a:p>
            <a:pPr>
              <a:buFont typeface="Wingdings" panose="05000000000000000000" pitchFamily="2" charset="2"/>
              <a:buChar char="Ø"/>
            </a:pPr>
            <a:endParaRPr lang="pt-BR" sz="2400" dirty="0"/>
          </a:p>
          <a:p>
            <a:pPr>
              <a:buFont typeface="Wingdings" panose="05000000000000000000" pitchFamily="2" charset="2"/>
              <a:buChar char="Ø"/>
            </a:pPr>
            <a:r>
              <a:rPr lang="pt-BR" sz="2400" dirty="0"/>
              <a:t>... Não havia falta de desejo de minha parte, simplesmente meu corpo “parou” de funcionar. Minha cabeça queria muito, mas não funcionava... </a:t>
            </a:r>
          </a:p>
          <a:p>
            <a:pPr marL="45720" indent="0">
              <a:buNone/>
            </a:pPr>
            <a:endParaRPr lang="pt-BR" sz="2400" dirty="0"/>
          </a:p>
          <a:p>
            <a:pPr>
              <a:buFont typeface="Wingdings" panose="05000000000000000000" pitchFamily="2" charset="2"/>
              <a:buChar char="Ø"/>
            </a:pPr>
            <a:r>
              <a:rPr lang="pt-BR" sz="2400" dirty="0"/>
              <a:t>... Sempre acreditei no poder/impacto que o pensamento pode exercer na vida das pessoas, e desde que comecei o novo relacionamento sinto que esses pensamentos não tem sido os melhores direcionados à minha pessoa....</a:t>
            </a:r>
          </a:p>
          <a:p>
            <a:pPr marL="45720" indent="0">
              <a:buClr>
                <a:srgbClr val="323232">
                  <a:lumMod val="90000"/>
                </a:srgbClr>
              </a:buClr>
              <a:buNone/>
            </a:pPr>
            <a:endParaRPr lang="pt-BR" sz="2400" b="0" i="0" dirty="0">
              <a:solidFill>
                <a:srgbClr val="323232">
                  <a:lumMod val="90000"/>
                </a:srgbClr>
              </a:solidFill>
              <a:latin typeface="Book Antiqua"/>
              <a:ea typeface="+mn-ea"/>
              <a:cs typeface="+mn-cs"/>
            </a:endParaRPr>
          </a:p>
        </p:txBody>
      </p:sp>
    </p:spTree>
    <p:extLst>
      <p:ext uri="{BB962C8B-B14F-4D97-AF65-F5344CB8AC3E}">
        <p14:creationId xmlns:p14="http://schemas.microsoft.com/office/powerpoint/2010/main" val="1315907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animEffect transition="in" filter="fade">
                                      <p:cBhvr>
                                        <p:cTn id="13" dur="1000"/>
                                        <p:tgtEl>
                                          <p:spTgt spid="14">
                                            <p:txEl>
                                              <p:pRg st="4" end="4"/>
                                            </p:txEl>
                                          </p:spTgt>
                                        </p:tgtEl>
                                      </p:cBhvr>
                                    </p:animEffect>
                                    <p:anim calcmode="lin" valueType="num">
                                      <p:cBhvr>
                                        <p:cTn id="14" dur="1000" fill="hold"/>
                                        <p:tgtEl>
                                          <p:spTgt spid="14">
                                            <p:txEl>
                                              <p:pRg st="4" end="4"/>
                                            </p:txEl>
                                          </p:spTgt>
                                        </p:tgtEl>
                                        <p:attrNameLst>
                                          <p:attrName>ppt_x</p:attrName>
                                        </p:attrNameLst>
                                      </p:cBhvr>
                                      <p:tavLst>
                                        <p:tav tm="0">
                                          <p:val>
                                            <p:strVal val="#ppt_x"/>
                                          </p:val>
                                        </p:tav>
                                        <p:tav tm="100000">
                                          <p:val>
                                            <p:strVal val="#ppt_x"/>
                                          </p:val>
                                        </p:tav>
                                      </p:tavLst>
                                    </p:anim>
                                    <p:anim calcmode="lin" valueType="num">
                                      <p:cBhvr>
                                        <p:cTn id="15" dur="1000" fill="hold"/>
                                        <p:tgtEl>
                                          <p:spTgt spid="1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341120" y="467360"/>
            <a:ext cx="9509760" cy="765822"/>
          </a:xfrm>
        </p:spPr>
        <p:txBody>
          <a:bodyPr>
            <a:normAutofit/>
          </a:bodyPr>
          <a:lstStyle/>
          <a:p>
            <a:pPr algn="l" defTabSz="914400">
              <a:lnSpc>
                <a:spcPct val="90000"/>
              </a:lnSpc>
              <a:spcBef>
                <a:spcPts val="0"/>
              </a:spcBef>
              <a:buNone/>
            </a:pPr>
            <a:r>
              <a:rPr lang="pt-BR" sz="3400" b="1" i="0" dirty="0">
                <a:solidFill>
                  <a:srgbClr val="323232"/>
                </a:solidFill>
                <a:latin typeface="Book Antiqua"/>
                <a:ea typeface="+mj-ea"/>
                <a:cs typeface="+mj-cs"/>
              </a:rPr>
              <a:t>Cronologia do problema </a:t>
            </a:r>
          </a:p>
        </p:txBody>
      </p:sp>
      <p:sp>
        <p:nvSpPr>
          <p:cNvPr id="14" name="Espaço Reservado para Conteúdo 13"/>
          <p:cNvSpPr>
            <a:spLocks noGrp="1"/>
          </p:cNvSpPr>
          <p:nvPr>
            <p:ph idx="1"/>
          </p:nvPr>
        </p:nvSpPr>
        <p:spPr>
          <a:xfrm>
            <a:off x="0" y="1901952"/>
            <a:ext cx="12192000" cy="4096176"/>
          </a:xfrm>
        </p:spPr>
        <p:txBody>
          <a:bodyPr>
            <a:no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rPr>
              <a:t>Um mês antes do Passe:  </a:t>
            </a:r>
            <a:r>
              <a:rPr lang="pt-BR" sz="3200" dirty="0">
                <a:solidFill>
                  <a:srgbClr val="323232">
                    <a:lumMod val="90000"/>
                  </a:srgbClr>
                </a:solidFill>
                <a:latin typeface="Book Antiqua"/>
              </a:rPr>
              <a:t>Desempenho insatisfatório;</a:t>
            </a:r>
          </a:p>
          <a:p>
            <a:pPr marL="45720" indent="0" algn="l" defTabSz="914400">
              <a:lnSpc>
                <a:spcPct val="90000"/>
              </a:lnSpc>
              <a:spcBef>
                <a:spcPts val="1800"/>
              </a:spcBef>
              <a:buClr>
                <a:srgbClr val="323232">
                  <a:lumMod val="90000"/>
                </a:srgbClr>
              </a:buClr>
              <a:buSzPct val="100000"/>
              <a:buNone/>
            </a:pPr>
            <a:endParaRPr lang="pt-BR" sz="32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rPr>
              <a:t>Três semanas antes do passe:  Desempenho muito insatisfatório;</a:t>
            </a: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200" b="0" i="0" dirty="0">
                <a:solidFill>
                  <a:srgbClr val="323232">
                    <a:lumMod val="90000"/>
                  </a:srgbClr>
                </a:solidFill>
                <a:latin typeface="Book Antiqua"/>
              </a:rPr>
              <a:t>Entre 10 e 15 dias antes do passe: Parou </a:t>
            </a:r>
            <a:r>
              <a:rPr lang="pt-BR" sz="3200" dirty="0">
                <a:solidFill>
                  <a:srgbClr val="323232">
                    <a:lumMod val="90000"/>
                  </a:srgbClr>
                </a:solidFill>
                <a:latin typeface="Book Antiqua"/>
              </a:rPr>
              <a:t>tudo.</a:t>
            </a:r>
            <a:endParaRPr lang="pt-BR" sz="3200" b="0"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marL="45720" indent="0" algn="l" defTabSz="914400">
              <a:lnSpc>
                <a:spcPct val="90000"/>
              </a:lnSpc>
              <a:spcBef>
                <a:spcPts val="1800"/>
              </a:spcBef>
              <a:buClr>
                <a:srgbClr val="323232">
                  <a:lumMod val="90000"/>
                </a:srgbClr>
              </a:buClr>
              <a:buSzPct val="100000"/>
              <a:buNone/>
            </a:pPr>
            <a:endParaRPr lang="pt-BR" sz="2600" b="1"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marL="45720" indent="0" algn="l" defTabSz="914400">
              <a:lnSpc>
                <a:spcPct val="90000"/>
              </a:lnSpc>
              <a:spcBef>
                <a:spcPts val="1800"/>
              </a:spcBef>
              <a:buClr>
                <a:srgbClr val="323232">
                  <a:lumMod val="90000"/>
                </a:srgbClr>
              </a:buClr>
              <a:buSzPct val="100000"/>
              <a:buNone/>
            </a:pPr>
            <a:endParaRPr lang="pt-BR" sz="3200" b="0"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b="0" i="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3200" b="0" i="0" dirty="0">
              <a:solidFill>
                <a:srgbClr val="323232">
                  <a:lumMod val="90000"/>
                </a:srgbClr>
              </a:solidFill>
              <a:latin typeface="Book Antiqua"/>
            </a:endParaRPr>
          </a:p>
        </p:txBody>
      </p:sp>
    </p:spTree>
    <p:extLst>
      <p:ext uri="{BB962C8B-B14F-4D97-AF65-F5344CB8AC3E}">
        <p14:creationId xmlns:p14="http://schemas.microsoft.com/office/powerpoint/2010/main" val="1878375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1341120" y="467360"/>
            <a:ext cx="9509760" cy="790989"/>
          </a:xfrm>
        </p:spPr>
        <p:txBody>
          <a:bodyPr>
            <a:normAutofit/>
          </a:bodyPr>
          <a:lstStyle/>
          <a:p>
            <a:pPr algn="ctr" defTabSz="914400">
              <a:lnSpc>
                <a:spcPct val="90000"/>
              </a:lnSpc>
              <a:spcBef>
                <a:spcPts val="0"/>
              </a:spcBef>
              <a:buNone/>
            </a:pPr>
            <a:r>
              <a:rPr lang="pt-BR" sz="4400" dirty="0">
                <a:solidFill>
                  <a:srgbClr val="323232"/>
                </a:solidFill>
                <a:latin typeface="Book Antiqua"/>
              </a:rPr>
              <a:t>Causa e Identificação</a:t>
            </a:r>
            <a:endParaRPr lang="pt-BR" sz="4400" b="1" i="0" dirty="0">
              <a:solidFill>
                <a:srgbClr val="323232"/>
              </a:solidFill>
              <a:latin typeface="Book Antiqua"/>
              <a:ea typeface="+mj-ea"/>
              <a:cs typeface="+mj-cs"/>
            </a:endParaRPr>
          </a:p>
        </p:txBody>
      </p:sp>
      <p:sp>
        <p:nvSpPr>
          <p:cNvPr id="14" name="Espaço Reservado para Conteúdo 13"/>
          <p:cNvSpPr>
            <a:spLocks noGrp="1"/>
          </p:cNvSpPr>
          <p:nvPr>
            <p:ph idx="1"/>
          </p:nvPr>
        </p:nvSpPr>
        <p:spPr>
          <a:xfrm>
            <a:off x="260059" y="1476462"/>
            <a:ext cx="11694253" cy="4295164"/>
          </a:xfrm>
        </p:spPr>
        <p:txBody>
          <a:bodyPr>
            <a:normAutofit lnSpcReduction="10000"/>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600" b="1" i="0" dirty="0">
                <a:solidFill>
                  <a:srgbClr val="323232">
                    <a:lumMod val="90000"/>
                  </a:srgbClr>
                </a:solidFill>
                <a:latin typeface="Book Antiqua"/>
                <a:ea typeface="+mn-ea"/>
                <a:cs typeface="+mn-cs"/>
              </a:rPr>
              <a:t>Causa Principal  </a:t>
            </a:r>
          </a:p>
          <a:p>
            <a:pPr lvl="1">
              <a:spcBef>
                <a:spcPts val="1800"/>
              </a:spcBef>
              <a:buClr>
                <a:srgbClr val="323232">
                  <a:lumMod val="90000"/>
                </a:srgbClr>
              </a:buClr>
              <a:buFont typeface="Wingdings" panose="05000000000000000000" pitchFamily="2" charset="2"/>
              <a:buChar char="v"/>
            </a:pPr>
            <a:r>
              <a:rPr lang="pt-BR" sz="2800" dirty="0">
                <a:solidFill>
                  <a:srgbClr val="323232">
                    <a:lumMod val="90000"/>
                  </a:srgbClr>
                </a:solidFill>
              </a:rPr>
              <a:t> </a:t>
            </a:r>
            <a:r>
              <a:rPr lang="pt-BR" sz="3200" dirty="0">
                <a:solidFill>
                  <a:srgbClr val="323232">
                    <a:lumMod val="90000"/>
                  </a:srgbClr>
                </a:solidFill>
              </a:rPr>
              <a:t>Obsessão provocada por trabalho espiritual realizado por antiga companheira;</a:t>
            </a:r>
          </a:p>
          <a:p>
            <a:pPr lvl="1">
              <a:spcBef>
                <a:spcPts val="1800"/>
              </a:spcBef>
              <a:buClr>
                <a:srgbClr val="323232">
                  <a:lumMod val="90000"/>
                </a:srgbClr>
              </a:buClr>
              <a:buFont typeface="Wingdings" panose="05000000000000000000" pitchFamily="2" charset="2"/>
              <a:buChar char="v"/>
            </a:pPr>
            <a:endParaRPr lang="pt-BR" sz="2800" dirty="0">
              <a:solidFill>
                <a:srgbClr val="323232">
                  <a:lumMod val="90000"/>
                </a:srgbClr>
              </a:solidFill>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3600" b="1" i="0" dirty="0">
                <a:solidFill>
                  <a:srgbClr val="323232">
                    <a:lumMod val="90000"/>
                  </a:srgbClr>
                </a:solidFill>
                <a:latin typeface="Book Antiqua"/>
                <a:ea typeface="+mn-ea"/>
                <a:cs typeface="+mn-cs"/>
              </a:rPr>
              <a:t>Identificação</a:t>
            </a:r>
          </a:p>
          <a:p>
            <a:pPr lvl="1">
              <a:spcBef>
                <a:spcPts val="1800"/>
              </a:spcBef>
              <a:buClr>
                <a:srgbClr val="323232">
                  <a:lumMod val="90000"/>
                </a:srgbClr>
              </a:buClr>
              <a:buFont typeface="Wingdings" panose="05000000000000000000" pitchFamily="2" charset="2"/>
              <a:buChar char="v"/>
            </a:pPr>
            <a:r>
              <a:rPr lang="pt-BR" sz="3000" dirty="0">
                <a:solidFill>
                  <a:srgbClr val="323232">
                    <a:lumMod val="90000"/>
                  </a:srgbClr>
                </a:solidFill>
                <a:latin typeface="Book Antiqua"/>
              </a:rPr>
              <a:t> </a:t>
            </a:r>
            <a:r>
              <a:rPr lang="pt-BR" sz="3200" dirty="0">
                <a:solidFill>
                  <a:srgbClr val="323232">
                    <a:lumMod val="90000"/>
                  </a:srgbClr>
                </a:solidFill>
              </a:rPr>
              <a:t>Acompanhamento dos fatos por ser próximo a família e comprovação da presença e influencia, por médium experiente e seu guia, em reunião particular. </a:t>
            </a:r>
            <a:endParaRPr lang="pt-BR" sz="3000" b="0" i="0" dirty="0">
              <a:solidFill>
                <a:srgbClr val="323232">
                  <a:lumMod val="90000"/>
                </a:srgbClr>
              </a:solidFill>
              <a:latin typeface="Book Antiqua"/>
              <a:ea typeface="+mn-ea"/>
              <a:cs typeface="+mn-cs"/>
            </a:endParaRPr>
          </a:p>
        </p:txBody>
      </p:sp>
    </p:spTree>
    <p:extLst>
      <p:ext uri="{BB962C8B-B14F-4D97-AF65-F5344CB8AC3E}">
        <p14:creationId xmlns:p14="http://schemas.microsoft.com/office/powerpoint/2010/main" val="3403273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p:cTn id="7" dur="1000" fill="hold"/>
                                        <p:tgtEl>
                                          <p:spTgt spid="14">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14">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14">
                                            <p:txEl>
                                              <p:pRg st="3" end="3"/>
                                            </p:txEl>
                                          </p:spTgt>
                                        </p:tgtEl>
                                        <p:attrNameLst>
                                          <p:attrName>style.rotation</p:attrName>
                                        </p:attrNameLst>
                                      </p:cBhvr>
                                      <p:tavLst>
                                        <p:tav tm="0">
                                          <p:val>
                                            <p:fltVal val="90"/>
                                          </p:val>
                                        </p:tav>
                                        <p:tav tm="100000">
                                          <p:val>
                                            <p:fltVal val="0"/>
                                          </p:val>
                                        </p:tav>
                                      </p:tavLst>
                                    </p:anim>
                                    <p:animEffect transition="in" filter="fade">
                                      <p:cBhvr>
                                        <p:cTn id="10" dur="1000"/>
                                        <p:tgtEl>
                                          <p:spTgt spid="14">
                                            <p:txEl>
                                              <p:pRg st="3" end="3"/>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14">
                                            <p:txEl>
                                              <p:pRg st="4" end="4"/>
                                            </p:txEl>
                                          </p:spTgt>
                                        </p:tgtEl>
                                        <p:attrNameLst>
                                          <p:attrName>style.visibility</p:attrName>
                                        </p:attrNameLst>
                                      </p:cBhvr>
                                      <p:to>
                                        <p:strVal val="visible"/>
                                      </p:to>
                                    </p:set>
                                    <p:anim calcmode="lin" valueType="num">
                                      <p:cBhvr>
                                        <p:cTn id="13" dur="1000" fill="hold"/>
                                        <p:tgtEl>
                                          <p:spTgt spid="14">
                                            <p:txEl>
                                              <p:pRg st="4" end="4"/>
                                            </p:txEl>
                                          </p:spTgt>
                                        </p:tgtEl>
                                        <p:attrNameLst>
                                          <p:attrName>ppt_w</p:attrName>
                                        </p:attrNameLst>
                                      </p:cBhvr>
                                      <p:tavLst>
                                        <p:tav tm="0">
                                          <p:val>
                                            <p:fltVal val="0"/>
                                          </p:val>
                                        </p:tav>
                                        <p:tav tm="100000">
                                          <p:val>
                                            <p:strVal val="#ppt_w"/>
                                          </p:val>
                                        </p:tav>
                                      </p:tavLst>
                                    </p:anim>
                                    <p:anim calcmode="lin" valueType="num">
                                      <p:cBhvr>
                                        <p:cTn id="14" dur="1000" fill="hold"/>
                                        <p:tgtEl>
                                          <p:spTgt spid="14">
                                            <p:txEl>
                                              <p:pRg st="4" end="4"/>
                                            </p:txEl>
                                          </p:spTgt>
                                        </p:tgtEl>
                                        <p:attrNameLst>
                                          <p:attrName>ppt_h</p:attrName>
                                        </p:attrNameLst>
                                      </p:cBhvr>
                                      <p:tavLst>
                                        <p:tav tm="0">
                                          <p:val>
                                            <p:fltVal val="0"/>
                                          </p:val>
                                        </p:tav>
                                        <p:tav tm="100000">
                                          <p:val>
                                            <p:strVal val="#ppt_h"/>
                                          </p:val>
                                        </p:tav>
                                      </p:tavLst>
                                    </p:anim>
                                    <p:anim calcmode="lin" valueType="num">
                                      <p:cBhvr>
                                        <p:cTn id="15" dur="1000" fill="hold"/>
                                        <p:tgtEl>
                                          <p:spTgt spid="14">
                                            <p:txEl>
                                              <p:pRg st="4" end="4"/>
                                            </p:txEl>
                                          </p:spTgt>
                                        </p:tgtEl>
                                        <p:attrNameLst>
                                          <p:attrName>style.rotation</p:attrName>
                                        </p:attrNameLst>
                                      </p:cBhvr>
                                      <p:tavLst>
                                        <p:tav tm="0">
                                          <p:val>
                                            <p:fltVal val="90"/>
                                          </p:val>
                                        </p:tav>
                                        <p:tav tm="100000">
                                          <p:val>
                                            <p:fltVal val="0"/>
                                          </p:val>
                                        </p:tav>
                                      </p:tavLst>
                                    </p:anim>
                                    <p:animEffect transition="in" filter="fade">
                                      <p:cBhvr>
                                        <p:cTn id="16" dur="10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1º Encontro – Diagnóstico Magnético </a:t>
            </a:r>
          </a:p>
        </p:txBody>
      </p:sp>
      <p:graphicFrame>
        <p:nvGraphicFramePr>
          <p:cNvPr id="9" name="Espaço Reservado para Conteúdo 3" descr="Venn Radial" title="SmartArt"/>
          <p:cNvGraphicFramePr>
            <a:graphicFrameLocks noGrp="1"/>
          </p:cNvGraphicFramePr>
          <p:nvPr>
            <p:ph sz="half" idx="2"/>
            <p:extLst>
              <p:ext uri="{D42A27DB-BD31-4B8C-83A1-F6EECF244321}">
                <p14:modId xmlns:p14="http://schemas.microsoft.com/office/powerpoint/2010/main" val="1534521050"/>
              </p:ext>
            </p:extLst>
          </p:nvPr>
        </p:nvGraphicFramePr>
        <p:xfrm>
          <a:off x="3741310" y="1934775"/>
          <a:ext cx="4572000" cy="41243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4625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41120" y="467360"/>
            <a:ext cx="9509760" cy="824545"/>
          </a:xfrm>
        </p:spPr>
        <p:txBody>
          <a:bodyPr/>
          <a:lstStyle/>
          <a:p>
            <a:pPr algn="l" defTabSz="914400">
              <a:lnSpc>
                <a:spcPct val="90000"/>
              </a:lnSpc>
              <a:spcBef>
                <a:spcPts val="0"/>
              </a:spcBef>
              <a:buNone/>
            </a:pPr>
            <a:r>
              <a:rPr lang="pt-BR" sz="3400" b="1" i="0" dirty="0">
                <a:solidFill>
                  <a:srgbClr val="323232"/>
                </a:solidFill>
                <a:latin typeface="Book Antiqua"/>
                <a:ea typeface="+mj-ea"/>
                <a:cs typeface="+mj-cs"/>
              </a:rPr>
              <a:t>1º Encontro – Tratamento Magnético</a:t>
            </a:r>
          </a:p>
        </p:txBody>
      </p:sp>
      <p:sp>
        <p:nvSpPr>
          <p:cNvPr id="3" name="Espaço Reservado para Conteúdo 2"/>
          <p:cNvSpPr>
            <a:spLocks noGrp="1"/>
          </p:cNvSpPr>
          <p:nvPr>
            <p:ph sz="half" idx="1"/>
          </p:nvPr>
        </p:nvSpPr>
        <p:spPr>
          <a:xfrm>
            <a:off x="302004" y="2087854"/>
            <a:ext cx="5594338" cy="3172324"/>
          </a:xfrm>
        </p:spPr>
        <p:txBody>
          <a:bodyPr>
            <a:normAutofit/>
          </a:bodyPr>
          <a:lstStyle/>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000" b="0" i="0" dirty="0">
                <a:solidFill>
                  <a:srgbClr val="323232">
                    <a:lumMod val="90000"/>
                  </a:srgbClr>
                </a:solidFill>
                <a:latin typeface="Book Antiqua"/>
                <a:ea typeface="+mn-ea"/>
                <a:cs typeface="+mn-cs"/>
              </a:rPr>
              <a:t>Atuação Inicial nos dorsais </a:t>
            </a:r>
          </a:p>
          <a:p>
            <a:pPr lvl="1">
              <a:spcBef>
                <a:spcPts val="1800"/>
              </a:spcBef>
              <a:buClr>
                <a:srgbClr val="323232">
                  <a:lumMod val="90000"/>
                </a:srgbClr>
              </a:buClr>
              <a:buFont typeface="Wingdings" panose="05000000000000000000" pitchFamily="2" charset="2"/>
              <a:buChar char="Ø"/>
            </a:pPr>
            <a:r>
              <a:rPr lang="pt-BR" dirty="0">
                <a:solidFill>
                  <a:srgbClr val="323232">
                    <a:lumMod val="90000"/>
                  </a:srgbClr>
                </a:solidFill>
                <a:latin typeface="Book Antiqua"/>
              </a:rPr>
              <a:t>Transversais dispersivos </a:t>
            </a:r>
            <a:endParaRPr lang="pt-BR" b="0" i="0" dirty="0">
              <a:solidFill>
                <a:srgbClr val="323232">
                  <a:lumMod val="90000"/>
                </a:srgbClr>
              </a:solidFill>
              <a:latin typeface="Book Antiqua"/>
              <a:ea typeface="+mn-ea"/>
              <a:cs typeface="+mn-cs"/>
            </a:endParaRPr>
          </a:p>
          <a:p>
            <a:pPr lvl="1">
              <a:spcBef>
                <a:spcPts val="1800"/>
              </a:spcBef>
              <a:buClr>
                <a:srgbClr val="323232">
                  <a:lumMod val="90000"/>
                </a:srgbClr>
              </a:buClr>
              <a:buFont typeface="Wingdings" panose="05000000000000000000" pitchFamily="2" charset="2"/>
              <a:buChar char="Ø"/>
            </a:pPr>
            <a:r>
              <a:rPr lang="pt-BR" b="0" i="0" dirty="0">
                <a:solidFill>
                  <a:srgbClr val="323232">
                    <a:lumMod val="90000"/>
                  </a:srgbClr>
                </a:solidFill>
                <a:latin typeface="Book Antiqua"/>
                <a:ea typeface="+mn-ea"/>
                <a:cs typeface="+mn-cs"/>
              </a:rPr>
              <a:t>Longitudinais dispersivos</a:t>
            </a:r>
          </a:p>
          <a:p>
            <a:pPr algn="l" defTabSz="914400">
              <a:lnSpc>
                <a:spcPct val="90000"/>
              </a:lnSpc>
              <a:spcBef>
                <a:spcPts val="1800"/>
              </a:spcBef>
              <a:buClr>
                <a:srgbClr val="323232">
                  <a:lumMod val="90000"/>
                </a:srgbClr>
              </a:buClr>
              <a:buSzPct val="100000"/>
              <a:buFont typeface="Wingdings" panose="05000000000000000000" pitchFamily="2" charset="2"/>
              <a:buChar char="Ø"/>
            </a:pPr>
            <a:endParaRPr lang="pt-BR" sz="1100" dirty="0">
              <a:solidFill>
                <a:srgbClr val="323232">
                  <a:lumMod val="90000"/>
                </a:srgbClr>
              </a:solidFill>
              <a:latin typeface="Book Antiqua"/>
            </a:endParaRPr>
          </a:p>
          <a:p>
            <a:pPr algn="l" defTabSz="914400">
              <a:lnSpc>
                <a:spcPct val="90000"/>
              </a:lnSpc>
              <a:spcBef>
                <a:spcPts val="1800"/>
              </a:spcBef>
              <a:buClr>
                <a:srgbClr val="323232">
                  <a:lumMod val="90000"/>
                </a:srgbClr>
              </a:buClr>
              <a:buSzPct val="100000"/>
              <a:buFont typeface="Wingdings" panose="05000000000000000000" pitchFamily="2" charset="2"/>
              <a:buChar char="Ø"/>
            </a:pPr>
            <a:r>
              <a:rPr lang="pt-BR" sz="2000" b="0" i="0" dirty="0">
                <a:solidFill>
                  <a:srgbClr val="323232">
                    <a:lumMod val="90000"/>
                  </a:srgbClr>
                </a:solidFill>
                <a:latin typeface="Book Antiqua"/>
                <a:ea typeface="+mn-ea"/>
                <a:cs typeface="+mn-cs"/>
              </a:rPr>
              <a:t>Três repetições de mais ou menos 1 minutos em cada centro de transversais, intercalados de longitudinais de aproximadamente 30 segundos. </a:t>
            </a:r>
          </a:p>
        </p:txBody>
      </p:sp>
      <p:graphicFrame>
        <p:nvGraphicFramePr>
          <p:cNvPr id="14" name="Espaço Reservado para Conteúdo 13" descr="Sample table with 3 columns, 4 rows" title="Table"/>
          <p:cNvGraphicFramePr>
            <a:graphicFrameLocks noGrp="1"/>
          </p:cNvGraphicFramePr>
          <p:nvPr>
            <p:ph sz="half" idx="2"/>
            <p:extLst>
              <p:ext uri="{D42A27DB-BD31-4B8C-83A1-F6EECF244321}">
                <p14:modId xmlns:p14="http://schemas.microsoft.com/office/powerpoint/2010/main" val="2389176683"/>
              </p:ext>
            </p:extLst>
          </p:nvPr>
        </p:nvGraphicFramePr>
        <p:xfrm>
          <a:off x="6278563" y="1901823"/>
          <a:ext cx="5595758" cy="3544387"/>
        </p:xfrm>
        <a:graphic>
          <a:graphicData uri="http://schemas.openxmlformats.org/drawingml/2006/table">
            <a:tbl>
              <a:tblPr firstRow="1" bandRow="1">
                <a:tableStyleId>{BC89EF96-8CEA-46FF-86C4-4CE0E7609802}</a:tableStyleId>
              </a:tblPr>
              <a:tblGrid>
                <a:gridCol w="2527686">
                  <a:extLst>
                    <a:ext uri="{9D8B030D-6E8A-4147-A177-3AD203B41FA5}">
                      <a16:colId xmlns:a16="http://schemas.microsoft.com/office/drawing/2014/main" val="20000"/>
                    </a:ext>
                  </a:extLst>
                </a:gridCol>
                <a:gridCol w="3068072">
                  <a:extLst>
                    <a:ext uri="{9D8B030D-6E8A-4147-A177-3AD203B41FA5}">
                      <a16:colId xmlns:a16="http://schemas.microsoft.com/office/drawing/2014/main" val="20001"/>
                    </a:ext>
                  </a:extLst>
                </a:gridCol>
              </a:tblGrid>
              <a:tr h="526867">
                <a:tc>
                  <a:txBody>
                    <a:bodyPr/>
                    <a:lstStyle/>
                    <a:p>
                      <a:endParaRPr lang="pt-BR" noProof="0" dirty="0"/>
                    </a:p>
                  </a:txBody>
                  <a:tcPr anchor="ctr"/>
                </a:tc>
                <a:tc>
                  <a:txBody>
                    <a:bodyPr/>
                    <a:lstStyle/>
                    <a:p>
                      <a:pPr algn="ctr"/>
                      <a:r>
                        <a:rPr lang="pt-BR" noProof="0" dirty="0"/>
                        <a:t>Atuação</a:t>
                      </a:r>
                    </a:p>
                  </a:txBody>
                  <a:tcPr anchor="ctr"/>
                </a:tc>
                <a:extLst>
                  <a:ext uri="{0D108BD9-81ED-4DB2-BD59-A6C34878D82A}">
                    <a16:rowId xmlns:a16="http://schemas.microsoft.com/office/drawing/2014/main" val="10000"/>
                  </a:ext>
                </a:extLst>
              </a:tr>
              <a:tr h="526867">
                <a:tc>
                  <a:txBody>
                    <a:bodyPr/>
                    <a:lstStyle/>
                    <a:p>
                      <a:pPr algn="ctr"/>
                      <a:r>
                        <a:rPr lang="pt-BR" sz="2400" noProof="0" dirty="0"/>
                        <a:t>Umeral</a:t>
                      </a:r>
                    </a:p>
                    <a:p>
                      <a:pPr algn="ctr"/>
                      <a:r>
                        <a:rPr lang="pt-BR" sz="1400" noProof="0" dirty="0"/>
                        <a:t>(</a:t>
                      </a:r>
                      <a:r>
                        <a:rPr lang="pt-BR" sz="1400" noProof="0" dirty="0">
                          <a:solidFill>
                            <a:srgbClr val="FF0000"/>
                          </a:solidFill>
                        </a:rPr>
                        <a:t>Obsessão-Olhar Especial</a:t>
                      </a:r>
                      <a:r>
                        <a:rPr lang="pt-BR" sz="1400" noProof="0" dirty="0"/>
                        <a:t>)</a:t>
                      </a:r>
                    </a:p>
                  </a:txBody>
                  <a:tcPr anchor="ctr"/>
                </a:tc>
                <a:tc>
                  <a:txBody>
                    <a:bodyPr/>
                    <a:lstStyle/>
                    <a:p>
                      <a:pPr algn="ctr"/>
                      <a:r>
                        <a:rPr lang="pt-BR" noProof="0" dirty="0"/>
                        <a:t>Muitos transversais (Combater</a:t>
                      </a:r>
                      <a:r>
                        <a:rPr lang="pt-BR" baseline="0" noProof="0" dirty="0"/>
                        <a:t> </a:t>
                      </a:r>
                      <a:r>
                        <a:rPr lang="pt-BR" noProof="0" dirty="0"/>
                        <a:t>Obsessão) níveis ativantes a calmantes e Longitudinais</a:t>
                      </a:r>
                    </a:p>
                  </a:txBody>
                  <a:tcPr anchor="ctr"/>
                </a:tc>
                <a:extLst>
                  <a:ext uri="{0D108BD9-81ED-4DB2-BD59-A6C34878D82A}">
                    <a16:rowId xmlns:a16="http://schemas.microsoft.com/office/drawing/2014/main" val="10001"/>
                  </a:ext>
                </a:extLst>
              </a:tr>
              <a:tr h="526867">
                <a:tc>
                  <a:txBody>
                    <a:bodyPr/>
                    <a:lstStyle/>
                    <a:p>
                      <a:pPr algn="ctr"/>
                      <a:r>
                        <a:rPr lang="pt-BR" sz="2000" noProof="0" dirty="0" err="1"/>
                        <a:t>Meng</a:t>
                      </a:r>
                      <a:r>
                        <a:rPr lang="pt-BR" sz="2000" noProof="0" dirty="0"/>
                        <a:t> </a:t>
                      </a:r>
                      <a:r>
                        <a:rPr lang="pt-BR" sz="2000" noProof="0" dirty="0" err="1"/>
                        <a:t>Mein</a:t>
                      </a:r>
                      <a:endParaRPr lang="pt-BR" sz="20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Transversais - níveis ativantes a calmantes e Longitudinais</a:t>
                      </a:r>
                    </a:p>
                  </a:txBody>
                  <a:tcPr anchor="ctr"/>
                </a:tc>
                <a:extLst>
                  <a:ext uri="{0D108BD9-81ED-4DB2-BD59-A6C34878D82A}">
                    <a16:rowId xmlns:a16="http://schemas.microsoft.com/office/drawing/2014/main" val="10002"/>
                  </a:ext>
                </a:extLst>
              </a:tr>
              <a:tr h="526867">
                <a:tc>
                  <a:txBody>
                    <a:bodyPr/>
                    <a:lstStyle/>
                    <a:p>
                      <a:pPr algn="ctr"/>
                      <a:r>
                        <a:rPr lang="pt-BR" sz="2000" noProof="0" dirty="0"/>
                        <a:t>Básico</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pt-BR" noProof="0" dirty="0"/>
                        <a:t>Transversais - níveis ativantes a calmantes e Longitudinais</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0314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nded_Design_Yellow_TP102900996">
  <a:themeElements>
    <a:clrScheme name="Banded_Design_Yellow">
      <a:dk1>
        <a:srgbClr val="323232"/>
      </a:dk1>
      <a:lt1>
        <a:sysClr val="window" lastClr="FFFFFF"/>
      </a:lt1>
      <a:dk2>
        <a:srgbClr val="000000"/>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nded_Design_Yellow_TP102900996.potx" id="{9077408A-393E-43B4-8D4D-441536BB509F}" vid="{3C4C8508-7BE0-406F-AC83-B0450104E649}"/>
    </a:ext>
  </a:extLst>
</a:theme>
</file>

<file path=ppt/theme/theme2.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Yellow">
      <a:dk1>
        <a:srgbClr val="595959"/>
      </a:dk1>
      <a:lt1>
        <a:sysClr val="window" lastClr="FFFFFF"/>
      </a:lt1>
      <a:dk2>
        <a:srgbClr val="323232"/>
      </a:dk2>
      <a:lt2>
        <a:srgbClr val="E5E8E8"/>
      </a:lt2>
      <a:accent1>
        <a:srgbClr val="FFCD36"/>
      </a:accent1>
      <a:accent2>
        <a:srgbClr val="F29E3E"/>
      </a:accent2>
      <a:accent3>
        <a:srgbClr val="83C546"/>
      </a:accent3>
      <a:accent4>
        <a:srgbClr val="52C1CA"/>
      </a:accent4>
      <a:accent5>
        <a:srgbClr val="7384CA"/>
      </a:accent5>
      <a:accent6>
        <a:srgbClr val="DA6A89"/>
      </a:accent6>
      <a:hlink>
        <a:srgbClr val="88CACA"/>
      </a:hlink>
      <a:folHlink>
        <a:srgbClr val="91A7CA"/>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66677B1-365E-411F-9971-C788BC29752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Apresentação com design em tiras amarelas (widescreen)</Template>
  <TotalTime>0</TotalTime>
  <Words>1284</Words>
  <Application>Microsoft Office PowerPoint</Application>
  <PresentationFormat>Widescreen</PresentationFormat>
  <Paragraphs>225</Paragraphs>
  <Slides>23</Slides>
  <Notes>12</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23</vt:i4>
      </vt:variant>
    </vt:vector>
  </HeadingPairs>
  <TitlesOfParts>
    <vt:vector size="28" baseType="lpstr">
      <vt:lpstr>Arial</vt:lpstr>
      <vt:lpstr>Book Antiqua</vt:lpstr>
      <vt:lpstr>Calibri</vt:lpstr>
      <vt:lpstr>Wingdings</vt:lpstr>
      <vt:lpstr>Banded_Design_Yellow_TP102900996</vt:lpstr>
      <vt:lpstr>Um caso de Impotência sexual</vt:lpstr>
      <vt:lpstr>Identificação do assistido </vt:lpstr>
      <vt:lpstr>Diagnóstico do assistido </vt:lpstr>
      <vt:lpstr>Relato da doença pelo assistido </vt:lpstr>
      <vt:lpstr>Relato da doença pelo assistido </vt:lpstr>
      <vt:lpstr>Cronologia do problema </vt:lpstr>
      <vt:lpstr>Causa e Identificação</vt:lpstr>
      <vt:lpstr>1º Encontro – Diagnóstico Magnético </vt:lpstr>
      <vt:lpstr>1º Encontro – Tratamento Magnético</vt:lpstr>
      <vt:lpstr>1º Encontro – Tratamento Magnético</vt:lpstr>
      <vt:lpstr>1º Encontro – Tratamento Magnético</vt:lpstr>
      <vt:lpstr>Resultados um dia após o 1º Encontro </vt:lpstr>
      <vt:lpstr>Depoimento do Assistido</vt:lpstr>
      <vt:lpstr>2º Encontro – Diagnóstico Magnético – Após 2 Dias </vt:lpstr>
      <vt:lpstr>2º Encontro – Tratamento Magnético</vt:lpstr>
      <vt:lpstr>2º Encontro – Tratamento Magnético</vt:lpstr>
      <vt:lpstr>2º Encontro – Tratamento Magnético</vt:lpstr>
      <vt:lpstr>Resultados um dia após o 2º Encontro </vt:lpstr>
      <vt:lpstr>Depoimento do Assistido</vt:lpstr>
      <vt:lpstr>Tratamento e Resultados</vt:lpstr>
      <vt:lpstr>Apresentação do PowerPoint</vt:lpstr>
      <vt:lpstr>Magnetismo e Obsessão</vt:lpstr>
      <vt:lpstr>Apresentação do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2017-03-31T12:26:57Z</dcterms:created>
  <dcterms:modified xsi:type="dcterms:W3CDTF">2017-08-19T01:18:33Z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TC029009979991</vt:lpwstr>
  </property>
</Properties>
</file>